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30"/>
  </p:notesMasterIdLst>
  <p:sldIdLst>
    <p:sldId id="256" r:id="rId5"/>
    <p:sldId id="288" r:id="rId6"/>
    <p:sldId id="289" r:id="rId7"/>
    <p:sldId id="290" r:id="rId8"/>
    <p:sldId id="262" r:id="rId9"/>
    <p:sldId id="257" r:id="rId10"/>
    <p:sldId id="281" r:id="rId11"/>
    <p:sldId id="280" r:id="rId12"/>
    <p:sldId id="282" r:id="rId13"/>
    <p:sldId id="265" r:id="rId14"/>
    <p:sldId id="287" r:id="rId15"/>
    <p:sldId id="263" r:id="rId16"/>
    <p:sldId id="261" r:id="rId17"/>
    <p:sldId id="278" r:id="rId18"/>
    <p:sldId id="279" r:id="rId19"/>
    <p:sldId id="259" r:id="rId20"/>
    <p:sldId id="283" r:id="rId21"/>
    <p:sldId id="286" r:id="rId22"/>
    <p:sldId id="260" r:id="rId23"/>
    <p:sldId id="273" r:id="rId24"/>
    <p:sldId id="270" r:id="rId25"/>
    <p:sldId id="291" r:id="rId26"/>
    <p:sldId id="292" r:id="rId27"/>
    <p:sldId id="293" r:id="rId28"/>
    <p:sldId id="2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4B2"/>
    <a:srgbClr val="FAF8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7B03D-73C1-42C8-9161-67699EA88D44}"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9C70F34F-0677-4B1C-B33E-C2855142AC18}">
      <dgm:prSet/>
      <dgm:spPr/>
      <dgm:t>
        <a:bodyPr/>
        <a:lstStyle/>
        <a:p>
          <a:r>
            <a:rPr lang="en-US" b="1"/>
            <a:t>Credit:</a:t>
          </a:r>
          <a:r>
            <a:rPr lang="en-US"/>
            <a:t> </a:t>
          </a:r>
        </a:p>
      </dgm:t>
    </dgm:pt>
    <dgm:pt modelId="{7CF600E4-2C00-4399-BFC1-8BFDCE8FDF41}" type="parTrans" cxnId="{611CC9A6-4A0D-4648-AA0B-8F916E9E7BAB}">
      <dgm:prSet/>
      <dgm:spPr/>
      <dgm:t>
        <a:bodyPr/>
        <a:lstStyle/>
        <a:p>
          <a:endParaRPr lang="en-US"/>
        </a:p>
      </dgm:t>
    </dgm:pt>
    <dgm:pt modelId="{C670E276-989C-4275-A1A9-BC3BA0E214EE}" type="sibTrans" cxnId="{611CC9A6-4A0D-4648-AA0B-8F916E9E7BAB}">
      <dgm:prSet/>
      <dgm:spPr/>
      <dgm:t>
        <a:bodyPr/>
        <a:lstStyle/>
        <a:p>
          <a:endParaRPr lang="en-US"/>
        </a:p>
      </dgm:t>
    </dgm:pt>
    <dgm:pt modelId="{57EED5FA-B057-4CBC-9D76-945A5C412DF4}">
      <dgm:prSet/>
      <dgm:spPr/>
      <dgm:t>
        <a:bodyPr/>
        <a:lstStyle/>
        <a:p>
          <a:r>
            <a:rPr lang="en-US"/>
            <a:t>Spanish 1 is a full-year, high school credit class. The final grade students earn in this class will be used to calculate high school rank and the students’ high school GPA. </a:t>
          </a:r>
        </a:p>
      </dgm:t>
    </dgm:pt>
    <dgm:pt modelId="{1498D156-5611-4E5D-BC7C-466E4410C753}" type="parTrans" cxnId="{4E4527E9-D484-4B21-97E6-E70654AA2D65}">
      <dgm:prSet/>
      <dgm:spPr/>
      <dgm:t>
        <a:bodyPr/>
        <a:lstStyle/>
        <a:p>
          <a:endParaRPr lang="en-US"/>
        </a:p>
      </dgm:t>
    </dgm:pt>
    <dgm:pt modelId="{26F66706-D847-4ED8-A208-7A62BE40F2B9}" type="sibTrans" cxnId="{4E4527E9-D484-4B21-97E6-E70654AA2D65}">
      <dgm:prSet/>
      <dgm:spPr/>
      <dgm:t>
        <a:bodyPr/>
        <a:lstStyle/>
        <a:p>
          <a:endParaRPr lang="en-US"/>
        </a:p>
      </dgm:t>
    </dgm:pt>
    <dgm:pt modelId="{125CB726-38DA-4CC2-A719-EB31D8FADC95}">
      <dgm:prSet/>
      <dgm:spPr/>
      <dgm:t>
        <a:bodyPr/>
        <a:lstStyle/>
        <a:p>
          <a:r>
            <a:rPr lang="en-US" b="1"/>
            <a:t>Modules-Units:</a:t>
          </a:r>
          <a:r>
            <a:rPr lang="en-US"/>
            <a:t> </a:t>
          </a:r>
        </a:p>
      </dgm:t>
    </dgm:pt>
    <dgm:pt modelId="{45F682AB-36F1-4FF7-94BD-BCD4DD412DEC}" type="parTrans" cxnId="{435B612E-F030-49CB-A75A-A164BC53C1BB}">
      <dgm:prSet/>
      <dgm:spPr/>
      <dgm:t>
        <a:bodyPr/>
        <a:lstStyle/>
        <a:p>
          <a:endParaRPr lang="en-US"/>
        </a:p>
      </dgm:t>
    </dgm:pt>
    <dgm:pt modelId="{07BDC437-D6EC-4C7C-93E9-A2FCDF314D73}" type="sibTrans" cxnId="{435B612E-F030-49CB-A75A-A164BC53C1BB}">
      <dgm:prSet/>
      <dgm:spPr/>
      <dgm:t>
        <a:bodyPr/>
        <a:lstStyle/>
        <a:p>
          <a:endParaRPr lang="en-US"/>
        </a:p>
      </dgm:t>
    </dgm:pt>
    <dgm:pt modelId="{B82A54E3-A66D-42BB-9AFB-E2808FD31183}">
      <dgm:prSet/>
      <dgm:spPr/>
      <dgm:t>
        <a:bodyPr/>
        <a:lstStyle/>
        <a:p>
          <a:r>
            <a:rPr lang="es-ES"/>
            <a:t>Unit 1-Q1   Dice</a:t>
          </a:r>
          <a:r>
            <a:rPr lang="en-US"/>
            <a:t> </a:t>
          </a:r>
        </a:p>
      </dgm:t>
    </dgm:pt>
    <dgm:pt modelId="{6B9EF01C-9238-4693-8F34-D08E151C6A2F}" type="parTrans" cxnId="{C10320FD-FC16-4A9F-A16C-0AC90AEDA889}">
      <dgm:prSet/>
      <dgm:spPr/>
      <dgm:t>
        <a:bodyPr/>
        <a:lstStyle/>
        <a:p>
          <a:endParaRPr lang="en-US"/>
        </a:p>
      </dgm:t>
    </dgm:pt>
    <dgm:pt modelId="{3D40F560-7996-44DD-9A7A-D1125F74BCA3}" type="sibTrans" cxnId="{C10320FD-FC16-4A9F-A16C-0AC90AEDA889}">
      <dgm:prSet/>
      <dgm:spPr/>
      <dgm:t>
        <a:bodyPr/>
        <a:lstStyle/>
        <a:p>
          <a:endParaRPr lang="en-US"/>
        </a:p>
      </dgm:t>
    </dgm:pt>
    <dgm:pt modelId="{820EF402-6085-43A0-A77D-35D2DA066BFB}">
      <dgm:prSet/>
      <dgm:spPr/>
      <dgm:t>
        <a:bodyPr/>
        <a:lstStyle/>
        <a:p>
          <a:r>
            <a:rPr lang="es-ES"/>
            <a:t>Unit 2 -Q1 El encierro de Fermín</a:t>
          </a:r>
          <a:r>
            <a:rPr lang="en-US"/>
            <a:t> </a:t>
          </a:r>
        </a:p>
      </dgm:t>
    </dgm:pt>
    <dgm:pt modelId="{FAA5ECBC-782D-4B7F-94BC-2805E3786543}" type="parTrans" cxnId="{C2692BDA-AE1E-4944-A69F-0B60E9DB0354}">
      <dgm:prSet/>
      <dgm:spPr/>
      <dgm:t>
        <a:bodyPr/>
        <a:lstStyle/>
        <a:p>
          <a:endParaRPr lang="en-US"/>
        </a:p>
      </dgm:t>
    </dgm:pt>
    <dgm:pt modelId="{86512A47-52A4-4D67-87EB-569F9AD59E44}" type="sibTrans" cxnId="{C2692BDA-AE1E-4944-A69F-0B60E9DB0354}">
      <dgm:prSet/>
      <dgm:spPr/>
      <dgm:t>
        <a:bodyPr/>
        <a:lstStyle/>
        <a:p>
          <a:endParaRPr lang="en-US"/>
        </a:p>
      </dgm:t>
    </dgm:pt>
    <dgm:pt modelId="{93377057-AC8F-449D-8D39-0694FF9C8673}">
      <dgm:prSet/>
      <dgm:spPr/>
      <dgm:t>
        <a:bodyPr/>
        <a:lstStyle/>
        <a:p>
          <a:r>
            <a:rPr lang="es-ES"/>
            <a:t>Unit 3-Q2 Cierra la puerta</a:t>
          </a:r>
          <a:r>
            <a:rPr lang="en-US"/>
            <a:t> </a:t>
          </a:r>
        </a:p>
      </dgm:t>
    </dgm:pt>
    <dgm:pt modelId="{33227BB3-0B2C-4DE4-ACB2-C33B49DC878A}" type="parTrans" cxnId="{1C886F96-CBF2-4717-8FED-9810204D6048}">
      <dgm:prSet/>
      <dgm:spPr/>
      <dgm:t>
        <a:bodyPr/>
        <a:lstStyle/>
        <a:p>
          <a:endParaRPr lang="en-US"/>
        </a:p>
      </dgm:t>
    </dgm:pt>
    <dgm:pt modelId="{8FFD5B3E-8FBD-4C7B-AE28-12BEC2A21D1C}" type="sibTrans" cxnId="{1C886F96-CBF2-4717-8FED-9810204D6048}">
      <dgm:prSet/>
      <dgm:spPr/>
      <dgm:t>
        <a:bodyPr/>
        <a:lstStyle/>
        <a:p>
          <a:endParaRPr lang="en-US"/>
        </a:p>
      </dgm:t>
    </dgm:pt>
    <dgm:pt modelId="{3EA0D3E6-AA44-448C-A348-9EF483A2C275}">
      <dgm:prSet/>
      <dgm:spPr/>
      <dgm:t>
        <a:bodyPr/>
        <a:lstStyle/>
        <a:p>
          <a:r>
            <a:rPr lang="es-ES"/>
            <a:t>Unit 4-Q2 Mi escuela, mi futuro</a:t>
          </a:r>
          <a:r>
            <a:rPr lang="en-US"/>
            <a:t> </a:t>
          </a:r>
        </a:p>
      </dgm:t>
    </dgm:pt>
    <dgm:pt modelId="{5459E4B5-EECC-42DC-A5DE-2737EC9A143C}" type="parTrans" cxnId="{73D09AA8-8188-4C43-8144-309A6306A7C2}">
      <dgm:prSet/>
      <dgm:spPr/>
      <dgm:t>
        <a:bodyPr/>
        <a:lstStyle/>
        <a:p>
          <a:endParaRPr lang="en-US"/>
        </a:p>
      </dgm:t>
    </dgm:pt>
    <dgm:pt modelId="{A5F1656A-EAF4-4E97-A1BE-FC526E07E75C}" type="sibTrans" cxnId="{73D09AA8-8188-4C43-8144-309A6306A7C2}">
      <dgm:prSet/>
      <dgm:spPr/>
      <dgm:t>
        <a:bodyPr/>
        <a:lstStyle/>
        <a:p>
          <a:endParaRPr lang="en-US"/>
        </a:p>
      </dgm:t>
    </dgm:pt>
    <dgm:pt modelId="{78EC3A6C-D684-44F1-8F8D-9A2491F0A6B1}">
      <dgm:prSet/>
      <dgm:spPr/>
      <dgm:t>
        <a:bodyPr/>
        <a:lstStyle/>
        <a:p>
          <a:r>
            <a:rPr lang="es-ES"/>
            <a:t>Unit 5-Q3 Siéntate</a:t>
          </a:r>
          <a:r>
            <a:rPr lang="en-US"/>
            <a:t> </a:t>
          </a:r>
        </a:p>
      </dgm:t>
    </dgm:pt>
    <dgm:pt modelId="{8917EB75-78F4-4A85-9977-C7C6B1B24EDA}" type="parTrans" cxnId="{C1EAD770-1A56-44FE-9393-DD90E3259CB0}">
      <dgm:prSet/>
      <dgm:spPr/>
      <dgm:t>
        <a:bodyPr/>
        <a:lstStyle/>
        <a:p>
          <a:endParaRPr lang="en-US"/>
        </a:p>
      </dgm:t>
    </dgm:pt>
    <dgm:pt modelId="{40A9452B-6CFF-44D8-B5B5-E4BD94AAA5DE}" type="sibTrans" cxnId="{C1EAD770-1A56-44FE-9393-DD90E3259CB0}">
      <dgm:prSet/>
      <dgm:spPr/>
      <dgm:t>
        <a:bodyPr/>
        <a:lstStyle/>
        <a:p>
          <a:endParaRPr lang="en-US"/>
        </a:p>
      </dgm:t>
    </dgm:pt>
    <dgm:pt modelId="{223B8B8D-6185-43B5-9E9A-5FC54B3FC17E}">
      <dgm:prSet/>
      <dgm:spPr/>
      <dgm:t>
        <a:bodyPr/>
        <a:lstStyle/>
        <a:p>
          <a:r>
            <a:rPr lang="es-ES"/>
            <a:t>Unit 7-Q4 Los Castells de Tarragona</a:t>
          </a:r>
          <a:r>
            <a:rPr lang="en-US"/>
            <a:t> </a:t>
          </a:r>
        </a:p>
      </dgm:t>
    </dgm:pt>
    <dgm:pt modelId="{86ABABC7-EF63-42F3-BD9D-242BAC50DAEA}" type="parTrans" cxnId="{24895E55-2EC5-4B35-B94F-34EC1F269E7E}">
      <dgm:prSet/>
      <dgm:spPr/>
      <dgm:t>
        <a:bodyPr/>
        <a:lstStyle/>
        <a:p>
          <a:endParaRPr lang="en-US"/>
        </a:p>
      </dgm:t>
    </dgm:pt>
    <dgm:pt modelId="{A793BCAC-AE04-4272-975C-FF1D0DCCAF85}" type="sibTrans" cxnId="{24895E55-2EC5-4B35-B94F-34EC1F269E7E}">
      <dgm:prSet/>
      <dgm:spPr/>
      <dgm:t>
        <a:bodyPr/>
        <a:lstStyle/>
        <a:p>
          <a:endParaRPr lang="en-US"/>
        </a:p>
      </dgm:t>
    </dgm:pt>
    <dgm:pt modelId="{4C4F964D-0702-4531-B714-104E08FC773B}">
      <dgm:prSet/>
      <dgm:spPr/>
      <dgm:t>
        <a:bodyPr/>
        <a:lstStyle/>
        <a:p>
          <a:r>
            <a:rPr lang="es-ES"/>
            <a:t>Unit 8-Q4 Búscalo </a:t>
          </a:r>
          <a:endParaRPr lang="en-US"/>
        </a:p>
      </dgm:t>
    </dgm:pt>
    <dgm:pt modelId="{7AE8071B-6B27-448E-9F11-383D2F68108F}" type="parTrans" cxnId="{3ACA56BC-39FA-49B2-A9F0-96841DAB9807}">
      <dgm:prSet/>
      <dgm:spPr/>
      <dgm:t>
        <a:bodyPr/>
        <a:lstStyle/>
        <a:p>
          <a:endParaRPr lang="en-US"/>
        </a:p>
      </dgm:t>
    </dgm:pt>
    <dgm:pt modelId="{6A222D18-7FA2-4591-B7CE-E4E51CFE1B45}" type="sibTrans" cxnId="{3ACA56BC-39FA-49B2-A9F0-96841DAB9807}">
      <dgm:prSet/>
      <dgm:spPr/>
      <dgm:t>
        <a:bodyPr/>
        <a:lstStyle/>
        <a:p>
          <a:endParaRPr lang="en-US"/>
        </a:p>
      </dgm:t>
    </dgm:pt>
    <dgm:pt modelId="{5B194A59-386F-4637-AEFE-6E8EEC0EE662}">
      <dgm:prSet/>
      <dgm:spPr/>
      <dgm:t>
        <a:bodyPr/>
        <a:lstStyle/>
        <a:p>
          <a:r>
            <a:rPr lang="es-ES"/>
            <a:t>Unit 8-Q4 El Cucuy</a:t>
          </a:r>
          <a:endParaRPr lang="en-US"/>
        </a:p>
      </dgm:t>
    </dgm:pt>
    <dgm:pt modelId="{33842BE5-5090-4F00-8B5A-F881DC5D6ADB}" type="parTrans" cxnId="{563FD0C0-E095-49AC-A947-673E879FFA85}">
      <dgm:prSet/>
      <dgm:spPr/>
      <dgm:t>
        <a:bodyPr/>
        <a:lstStyle/>
        <a:p>
          <a:endParaRPr lang="en-US"/>
        </a:p>
      </dgm:t>
    </dgm:pt>
    <dgm:pt modelId="{DD5D18E7-B5FD-41A7-844E-02CBB6110EC3}" type="sibTrans" cxnId="{563FD0C0-E095-49AC-A947-673E879FFA85}">
      <dgm:prSet/>
      <dgm:spPr/>
      <dgm:t>
        <a:bodyPr/>
        <a:lstStyle/>
        <a:p>
          <a:endParaRPr lang="en-US"/>
        </a:p>
      </dgm:t>
    </dgm:pt>
    <dgm:pt modelId="{7E8272D1-D07E-4C18-A6D0-94D772B3911B}" type="pres">
      <dgm:prSet presAssocID="{81F7B03D-73C1-42C8-9161-67699EA88D44}" presName="diagram" presStyleCnt="0">
        <dgm:presLayoutVars>
          <dgm:dir/>
          <dgm:resizeHandles val="exact"/>
        </dgm:presLayoutVars>
      </dgm:prSet>
      <dgm:spPr/>
    </dgm:pt>
    <dgm:pt modelId="{C6440BB1-3200-40EF-8777-399ECC54675A}" type="pres">
      <dgm:prSet presAssocID="{9C70F34F-0677-4B1C-B33E-C2855142AC18}" presName="node" presStyleLbl="node1" presStyleIdx="0" presStyleCnt="11">
        <dgm:presLayoutVars>
          <dgm:bulletEnabled val="1"/>
        </dgm:presLayoutVars>
      </dgm:prSet>
      <dgm:spPr/>
    </dgm:pt>
    <dgm:pt modelId="{D106B35B-726A-4C3A-A42B-2B4DAA8639A0}" type="pres">
      <dgm:prSet presAssocID="{C670E276-989C-4275-A1A9-BC3BA0E214EE}" presName="sibTrans" presStyleCnt="0"/>
      <dgm:spPr/>
    </dgm:pt>
    <dgm:pt modelId="{61FE4EBA-E11B-4C24-BF21-8982E7F41F0B}" type="pres">
      <dgm:prSet presAssocID="{57EED5FA-B057-4CBC-9D76-945A5C412DF4}" presName="node" presStyleLbl="node1" presStyleIdx="1" presStyleCnt="11">
        <dgm:presLayoutVars>
          <dgm:bulletEnabled val="1"/>
        </dgm:presLayoutVars>
      </dgm:prSet>
      <dgm:spPr/>
    </dgm:pt>
    <dgm:pt modelId="{BF38348B-465E-42A7-9793-83C46AF60247}" type="pres">
      <dgm:prSet presAssocID="{26F66706-D847-4ED8-A208-7A62BE40F2B9}" presName="sibTrans" presStyleCnt="0"/>
      <dgm:spPr/>
    </dgm:pt>
    <dgm:pt modelId="{766462B3-93F2-406D-A55C-B6E1A6A45057}" type="pres">
      <dgm:prSet presAssocID="{125CB726-38DA-4CC2-A719-EB31D8FADC95}" presName="node" presStyleLbl="node1" presStyleIdx="2" presStyleCnt="11">
        <dgm:presLayoutVars>
          <dgm:bulletEnabled val="1"/>
        </dgm:presLayoutVars>
      </dgm:prSet>
      <dgm:spPr/>
    </dgm:pt>
    <dgm:pt modelId="{DC1E50AC-5E10-4ADC-B96B-8531DB2B0E60}" type="pres">
      <dgm:prSet presAssocID="{07BDC437-D6EC-4C7C-93E9-A2FCDF314D73}" presName="sibTrans" presStyleCnt="0"/>
      <dgm:spPr/>
    </dgm:pt>
    <dgm:pt modelId="{9CEDA818-75E0-4C80-896B-C0B10D3C6D6F}" type="pres">
      <dgm:prSet presAssocID="{B82A54E3-A66D-42BB-9AFB-E2808FD31183}" presName="node" presStyleLbl="node1" presStyleIdx="3" presStyleCnt="11">
        <dgm:presLayoutVars>
          <dgm:bulletEnabled val="1"/>
        </dgm:presLayoutVars>
      </dgm:prSet>
      <dgm:spPr/>
    </dgm:pt>
    <dgm:pt modelId="{247948A9-5DA0-4312-863B-04A1D8259BF8}" type="pres">
      <dgm:prSet presAssocID="{3D40F560-7996-44DD-9A7A-D1125F74BCA3}" presName="sibTrans" presStyleCnt="0"/>
      <dgm:spPr/>
    </dgm:pt>
    <dgm:pt modelId="{7AA41517-7727-4DC1-B018-74736B501816}" type="pres">
      <dgm:prSet presAssocID="{820EF402-6085-43A0-A77D-35D2DA066BFB}" presName="node" presStyleLbl="node1" presStyleIdx="4" presStyleCnt="11">
        <dgm:presLayoutVars>
          <dgm:bulletEnabled val="1"/>
        </dgm:presLayoutVars>
      </dgm:prSet>
      <dgm:spPr/>
    </dgm:pt>
    <dgm:pt modelId="{E4EBB46B-46AC-447D-8106-9E63A018DDEA}" type="pres">
      <dgm:prSet presAssocID="{86512A47-52A4-4D67-87EB-569F9AD59E44}" presName="sibTrans" presStyleCnt="0"/>
      <dgm:spPr/>
    </dgm:pt>
    <dgm:pt modelId="{1EBB8287-8DA1-4CA4-96A0-9516B865A8B9}" type="pres">
      <dgm:prSet presAssocID="{93377057-AC8F-449D-8D39-0694FF9C8673}" presName="node" presStyleLbl="node1" presStyleIdx="5" presStyleCnt="11">
        <dgm:presLayoutVars>
          <dgm:bulletEnabled val="1"/>
        </dgm:presLayoutVars>
      </dgm:prSet>
      <dgm:spPr/>
    </dgm:pt>
    <dgm:pt modelId="{DF659616-1217-4365-8CB0-C5DF2DB08BE6}" type="pres">
      <dgm:prSet presAssocID="{8FFD5B3E-8FBD-4C7B-AE28-12BEC2A21D1C}" presName="sibTrans" presStyleCnt="0"/>
      <dgm:spPr/>
    </dgm:pt>
    <dgm:pt modelId="{7C9F7A29-BB4A-47E4-9404-FA17061B2793}" type="pres">
      <dgm:prSet presAssocID="{3EA0D3E6-AA44-448C-A348-9EF483A2C275}" presName="node" presStyleLbl="node1" presStyleIdx="6" presStyleCnt="11">
        <dgm:presLayoutVars>
          <dgm:bulletEnabled val="1"/>
        </dgm:presLayoutVars>
      </dgm:prSet>
      <dgm:spPr/>
    </dgm:pt>
    <dgm:pt modelId="{863F254A-AAD3-42BA-A652-2E7519943FFA}" type="pres">
      <dgm:prSet presAssocID="{A5F1656A-EAF4-4E97-A1BE-FC526E07E75C}" presName="sibTrans" presStyleCnt="0"/>
      <dgm:spPr/>
    </dgm:pt>
    <dgm:pt modelId="{EA2E4F93-5892-45A4-AFB7-A5D0CD251D55}" type="pres">
      <dgm:prSet presAssocID="{78EC3A6C-D684-44F1-8F8D-9A2491F0A6B1}" presName="node" presStyleLbl="node1" presStyleIdx="7" presStyleCnt="11">
        <dgm:presLayoutVars>
          <dgm:bulletEnabled val="1"/>
        </dgm:presLayoutVars>
      </dgm:prSet>
      <dgm:spPr/>
    </dgm:pt>
    <dgm:pt modelId="{9593F048-854B-4D2B-8286-053E08CA3D44}" type="pres">
      <dgm:prSet presAssocID="{40A9452B-6CFF-44D8-B5B5-E4BD94AAA5DE}" presName="sibTrans" presStyleCnt="0"/>
      <dgm:spPr/>
    </dgm:pt>
    <dgm:pt modelId="{7F8D86E6-05AD-40A6-9A1A-B90D49481644}" type="pres">
      <dgm:prSet presAssocID="{223B8B8D-6185-43B5-9E9A-5FC54B3FC17E}" presName="node" presStyleLbl="node1" presStyleIdx="8" presStyleCnt="11">
        <dgm:presLayoutVars>
          <dgm:bulletEnabled val="1"/>
        </dgm:presLayoutVars>
      </dgm:prSet>
      <dgm:spPr/>
    </dgm:pt>
    <dgm:pt modelId="{B7094F4D-0AEA-4AE4-97FB-2DFE9D07EDE7}" type="pres">
      <dgm:prSet presAssocID="{A793BCAC-AE04-4272-975C-FF1D0DCCAF85}" presName="sibTrans" presStyleCnt="0"/>
      <dgm:spPr/>
    </dgm:pt>
    <dgm:pt modelId="{9BA4BDD2-38C3-428D-A670-66B30D443674}" type="pres">
      <dgm:prSet presAssocID="{4C4F964D-0702-4531-B714-104E08FC773B}" presName="node" presStyleLbl="node1" presStyleIdx="9" presStyleCnt="11">
        <dgm:presLayoutVars>
          <dgm:bulletEnabled val="1"/>
        </dgm:presLayoutVars>
      </dgm:prSet>
      <dgm:spPr/>
    </dgm:pt>
    <dgm:pt modelId="{3C3BDF16-C334-4217-BAEF-8CF6A466A8D6}" type="pres">
      <dgm:prSet presAssocID="{6A222D18-7FA2-4591-B7CE-E4E51CFE1B45}" presName="sibTrans" presStyleCnt="0"/>
      <dgm:spPr/>
    </dgm:pt>
    <dgm:pt modelId="{C11E7A51-3E7B-4285-BE1A-F8ECB2D951C6}" type="pres">
      <dgm:prSet presAssocID="{5B194A59-386F-4637-AEFE-6E8EEC0EE662}" presName="node" presStyleLbl="node1" presStyleIdx="10" presStyleCnt="11">
        <dgm:presLayoutVars>
          <dgm:bulletEnabled val="1"/>
        </dgm:presLayoutVars>
      </dgm:prSet>
      <dgm:spPr/>
    </dgm:pt>
  </dgm:ptLst>
  <dgm:cxnLst>
    <dgm:cxn modelId="{B8B4FB05-8256-401A-9614-563BB77D7EBD}" type="presOf" srcId="{3EA0D3E6-AA44-448C-A348-9EF483A2C275}" destId="{7C9F7A29-BB4A-47E4-9404-FA17061B2793}" srcOrd="0" destOrd="0" presId="urn:microsoft.com/office/officeart/2005/8/layout/default"/>
    <dgm:cxn modelId="{F1D5380A-59F5-4666-9DBC-A2D24541BD0F}" type="presOf" srcId="{78EC3A6C-D684-44F1-8F8D-9A2491F0A6B1}" destId="{EA2E4F93-5892-45A4-AFB7-A5D0CD251D55}" srcOrd="0" destOrd="0" presId="urn:microsoft.com/office/officeart/2005/8/layout/default"/>
    <dgm:cxn modelId="{20E48C28-5467-4BDA-820E-A745BD6F4B50}" type="presOf" srcId="{93377057-AC8F-449D-8D39-0694FF9C8673}" destId="{1EBB8287-8DA1-4CA4-96A0-9516B865A8B9}" srcOrd="0" destOrd="0" presId="urn:microsoft.com/office/officeart/2005/8/layout/default"/>
    <dgm:cxn modelId="{435B612E-F030-49CB-A75A-A164BC53C1BB}" srcId="{81F7B03D-73C1-42C8-9161-67699EA88D44}" destId="{125CB726-38DA-4CC2-A719-EB31D8FADC95}" srcOrd="2" destOrd="0" parTransId="{45F682AB-36F1-4FF7-94BD-BCD4DD412DEC}" sibTransId="{07BDC437-D6EC-4C7C-93E9-A2FCDF314D73}"/>
    <dgm:cxn modelId="{C1EAD770-1A56-44FE-9393-DD90E3259CB0}" srcId="{81F7B03D-73C1-42C8-9161-67699EA88D44}" destId="{78EC3A6C-D684-44F1-8F8D-9A2491F0A6B1}" srcOrd="7" destOrd="0" parTransId="{8917EB75-78F4-4A85-9977-C7C6B1B24EDA}" sibTransId="{40A9452B-6CFF-44D8-B5B5-E4BD94AAA5DE}"/>
    <dgm:cxn modelId="{AF757252-1A2A-4798-8190-9FB203F10D62}" type="presOf" srcId="{5B194A59-386F-4637-AEFE-6E8EEC0EE662}" destId="{C11E7A51-3E7B-4285-BE1A-F8ECB2D951C6}" srcOrd="0" destOrd="0" presId="urn:microsoft.com/office/officeart/2005/8/layout/default"/>
    <dgm:cxn modelId="{24895E55-2EC5-4B35-B94F-34EC1F269E7E}" srcId="{81F7B03D-73C1-42C8-9161-67699EA88D44}" destId="{223B8B8D-6185-43B5-9E9A-5FC54B3FC17E}" srcOrd="8" destOrd="0" parTransId="{86ABABC7-EF63-42F3-BD9D-242BAC50DAEA}" sibTransId="{A793BCAC-AE04-4272-975C-FF1D0DCCAF85}"/>
    <dgm:cxn modelId="{FE8CCD8C-BF30-4632-876E-7F8E76CA8684}" type="presOf" srcId="{820EF402-6085-43A0-A77D-35D2DA066BFB}" destId="{7AA41517-7727-4DC1-B018-74736B501816}" srcOrd="0" destOrd="0" presId="urn:microsoft.com/office/officeart/2005/8/layout/default"/>
    <dgm:cxn modelId="{7849FB8F-3834-41A9-9244-C66BC6B12981}" type="presOf" srcId="{B82A54E3-A66D-42BB-9AFB-E2808FD31183}" destId="{9CEDA818-75E0-4C80-896B-C0B10D3C6D6F}" srcOrd="0" destOrd="0" presId="urn:microsoft.com/office/officeart/2005/8/layout/default"/>
    <dgm:cxn modelId="{1C886F96-CBF2-4717-8FED-9810204D6048}" srcId="{81F7B03D-73C1-42C8-9161-67699EA88D44}" destId="{93377057-AC8F-449D-8D39-0694FF9C8673}" srcOrd="5" destOrd="0" parTransId="{33227BB3-0B2C-4DE4-ACB2-C33B49DC878A}" sibTransId="{8FFD5B3E-8FBD-4C7B-AE28-12BEC2A21D1C}"/>
    <dgm:cxn modelId="{F4522D9F-A2A1-42DE-B5F0-A4187B4D4991}" type="presOf" srcId="{125CB726-38DA-4CC2-A719-EB31D8FADC95}" destId="{766462B3-93F2-406D-A55C-B6E1A6A45057}" srcOrd="0" destOrd="0" presId="urn:microsoft.com/office/officeart/2005/8/layout/default"/>
    <dgm:cxn modelId="{611CC9A6-4A0D-4648-AA0B-8F916E9E7BAB}" srcId="{81F7B03D-73C1-42C8-9161-67699EA88D44}" destId="{9C70F34F-0677-4B1C-B33E-C2855142AC18}" srcOrd="0" destOrd="0" parTransId="{7CF600E4-2C00-4399-BFC1-8BFDCE8FDF41}" sibTransId="{C670E276-989C-4275-A1A9-BC3BA0E214EE}"/>
    <dgm:cxn modelId="{73D09AA8-8188-4C43-8144-309A6306A7C2}" srcId="{81F7B03D-73C1-42C8-9161-67699EA88D44}" destId="{3EA0D3E6-AA44-448C-A348-9EF483A2C275}" srcOrd="6" destOrd="0" parTransId="{5459E4B5-EECC-42DC-A5DE-2737EC9A143C}" sibTransId="{A5F1656A-EAF4-4E97-A1BE-FC526E07E75C}"/>
    <dgm:cxn modelId="{8943F4B0-AF79-441B-BD1B-5868BF0A5245}" type="presOf" srcId="{81F7B03D-73C1-42C8-9161-67699EA88D44}" destId="{7E8272D1-D07E-4C18-A6D0-94D772B3911B}" srcOrd="0" destOrd="0" presId="urn:microsoft.com/office/officeart/2005/8/layout/default"/>
    <dgm:cxn modelId="{5D82DEB1-E8A4-44D5-8A0C-00D8573B35A7}" type="presOf" srcId="{57EED5FA-B057-4CBC-9D76-945A5C412DF4}" destId="{61FE4EBA-E11B-4C24-BF21-8982E7F41F0B}" srcOrd="0" destOrd="0" presId="urn:microsoft.com/office/officeart/2005/8/layout/default"/>
    <dgm:cxn modelId="{3ACA56BC-39FA-49B2-A9F0-96841DAB9807}" srcId="{81F7B03D-73C1-42C8-9161-67699EA88D44}" destId="{4C4F964D-0702-4531-B714-104E08FC773B}" srcOrd="9" destOrd="0" parTransId="{7AE8071B-6B27-448E-9F11-383D2F68108F}" sibTransId="{6A222D18-7FA2-4591-B7CE-E4E51CFE1B45}"/>
    <dgm:cxn modelId="{563FD0C0-E095-49AC-A947-673E879FFA85}" srcId="{81F7B03D-73C1-42C8-9161-67699EA88D44}" destId="{5B194A59-386F-4637-AEFE-6E8EEC0EE662}" srcOrd="10" destOrd="0" parTransId="{33842BE5-5090-4F00-8B5A-F881DC5D6ADB}" sibTransId="{DD5D18E7-B5FD-41A7-844E-02CBB6110EC3}"/>
    <dgm:cxn modelId="{751B5ACA-6A36-4875-AD5D-42E6A252DA87}" type="presOf" srcId="{4C4F964D-0702-4531-B714-104E08FC773B}" destId="{9BA4BDD2-38C3-428D-A670-66B30D443674}" srcOrd="0" destOrd="0" presId="urn:microsoft.com/office/officeart/2005/8/layout/default"/>
    <dgm:cxn modelId="{9EF0DDD8-13AF-4BA3-9D3A-9FF3F9262C08}" type="presOf" srcId="{9C70F34F-0677-4B1C-B33E-C2855142AC18}" destId="{C6440BB1-3200-40EF-8777-399ECC54675A}" srcOrd="0" destOrd="0" presId="urn:microsoft.com/office/officeart/2005/8/layout/default"/>
    <dgm:cxn modelId="{C2692BDA-AE1E-4944-A69F-0B60E9DB0354}" srcId="{81F7B03D-73C1-42C8-9161-67699EA88D44}" destId="{820EF402-6085-43A0-A77D-35D2DA066BFB}" srcOrd="4" destOrd="0" parTransId="{FAA5ECBC-782D-4B7F-94BC-2805E3786543}" sibTransId="{86512A47-52A4-4D67-87EB-569F9AD59E44}"/>
    <dgm:cxn modelId="{4E4527E9-D484-4B21-97E6-E70654AA2D65}" srcId="{81F7B03D-73C1-42C8-9161-67699EA88D44}" destId="{57EED5FA-B057-4CBC-9D76-945A5C412DF4}" srcOrd="1" destOrd="0" parTransId="{1498D156-5611-4E5D-BC7C-466E4410C753}" sibTransId="{26F66706-D847-4ED8-A208-7A62BE40F2B9}"/>
    <dgm:cxn modelId="{0C0FDDEF-D297-4808-BD9C-185B7EC4EDD6}" type="presOf" srcId="{223B8B8D-6185-43B5-9E9A-5FC54B3FC17E}" destId="{7F8D86E6-05AD-40A6-9A1A-B90D49481644}" srcOrd="0" destOrd="0" presId="urn:microsoft.com/office/officeart/2005/8/layout/default"/>
    <dgm:cxn modelId="{C10320FD-FC16-4A9F-A16C-0AC90AEDA889}" srcId="{81F7B03D-73C1-42C8-9161-67699EA88D44}" destId="{B82A54E3-A66D-42BB-9AFB-E2808FD31183}" srcOrd="3" destOrd="0" parTransId="{6B9EF01C-9238-4693-8F34-D08E151C6A2F}" sibTransId="{3D40F560-7996-44DD-9A7A-D1125F74BCA3}"/>
    <dgm:cxn modelId="{9137E054-7A79-4916-8A32-8CFB95AEDB35}" type="presParOf" srcId="{7E8272D1-D07E-4C18-A6D0-94D772B3911B}" destId="{C6440BB1-3200-40EF-8777-399ECC54675A}" srcOrd="0" destOrd="0" presId="urn:microsoft.com/office/officeart/2005/8/layout/default"/>
    <dgm:cxn modelId="{2DA12F31-3F32-422B-9AD6-488D4E358F2E}" type="presParOf" srcId="{7E8272D1-D07E-4C18-A6D0-94D772B3911B}" destId="{D106B35B-726A-4C3A-A42B-2B4DAA8639A0}" srcOrd="1" destOrd="0" presId="urn:microsoft.com/office/officeart/2005/8/layout/default"/>
    <dgm:cxn modelId="{0AA8784A-B3B8-4961-B7C3-81E8AFD97C75}" type="presParOf" srcId="{7E8272D1-D07E-4C18-A6D0-94D772B3911B}" destId="{61FE4EBA-E11B-4C24-BF21-8982E7F41F0B}" srcOrd="2" destOrd="0" presId="urn:microsoft.com/office/officeart/2005/8/layout/default"/>
    <dgm:cxn modelId="{C515C5F7-80B0-4131-9FD6-EA0C7A4784D0}" type="presParOf" srcId="{7E8272D1-D07E-4C18-A6D0-94D772B3911B}" destId="{BF38348B-465E-42A7-9793-83C46AF60247}" srcOrd="3" destOrd="0" presId="urn:microsoft.com/office/officeart/2005/8/layout/default"/>
    <dgm:cxn modelId="{6ED93212-655F-4981-AB15-04EF074136AD}" type="presParOf" srcId="{7E8272D1-D07E-4C18-A6D0-94D772B3911B}" destId="{766462B3-93F2-406D-A55C-B6E1A6A45057}" srcOrd="4" destOrd="0" presId="urn:microsoft.com/office/officeart/2005/8/layout/default"/>
    <dgm:cxn modelId="{D1E37BFD-37F8-4F2D-86E0-10EEFF1C059F}" type="presParOf" srcId="{7E8272D1-D07E-4C18-A6D0-94D772B3911B}" destId="{DC1E50AC-5E10-4ADC-B96B-8531DB2B0E60}" srcOrd="5" destOrd="0" presId="urn:microsoft.com/office/officeart/2005/8/layout/default"/>
    <dgm:cxn modelId="{9928B801-B83E-4CB2-9B87-0FC89EF81D5C}" type="presParOf" srcId="{7E8272D1-D07E-4C18-A6D0-94D772B3911B}" destId="{9CEDA818-75E0-4C80-896B-C0B10D3C6D6F}" srcOrd="6" destOrd="0" presId="urn:microsoft.com/office/officeart/2005/8/layout/default"/>
    <dgm:cxn modelId="{3D1CF14A-E236-4DD7-82A7-1DBE05555DA8}" type="presParOf" srcId="{7E8272D1-D07E-4C18-A6D0-94D772B3911B}" destId="{247948A9-5DA0-4312-863B-04A1D8259BF8}" srcOrd="7" destOrd="0" presId="urn:microsoft.com/office/officeart/2005/8/layout/default"/>
    <dgm:cxn modelId="{99A1ED82-7527-482B-B12A-CA039A2C29A0}" type="presParOf" srcId="{7E8272D1-D07E-4C18-A6D0-94D772B3911B}" destId="{7AA41517-7727-4DC1-B018-74736B501816}" srcOrd="8" destOrd="0" presId="urn:microsoft.com/office/officeart/2005/8/layout/default"/>
    <dgm:cxn modelId="{A13647D4-6378-423F-9839-9D6C41E1FEA0}" type="presParOf" srcId="{7E8272D1-D07E-4C18-A6D0-94D772B3911B}" destId="{E4EBB46B-46AC-447D-8106-9E63A018DDEA}" srcOrd="9" destOrd="0" presId="urn:microsoft.com/office/officeart/2005/8/layout/default"/>
    <dgm:cxn modelId="{C0DA46C8-C9EA-405B-B859-F3ECD7F72190}" type="presParOf" srcId="{7E8272D1-D07E-4C18-A6D0-94D772B3911B}" destId="{1EBB8287-8DA1-4CA4-96A0-9516B865A8B9}" srcOrd="10" destOrd="0" presId="urn:microsoft.com/office/officeart/2005/8/layout/default"/>
    <dgm:cxn modelId="{D38269E2-C13C-4723-8D76-CCC6C7BE32AD}" type="presParOf" srcId="{7E8272D1-D07E-4C18-A6D0-94D772B3911B}" destId="{DF659616-1217-4365-8CB0-C5DF2DB08BE6}" srcOrd="11" destOrd="0" presId="urn:microsoft.com/office/officeart/2005/8/layout/default"/>
    <dgm:cxn modelId="{23AAF785-0A47-45C1-B0F7-5BCB375F0B4E}" type="presParOf" srcId="{7E8272D1-D07E-4C18-A6D0-94D772B3911B}" destId="{7C9F7A29-BB4A-47E4-9404-FA17061B2793}" srcOrd="12" destOrd="0" presId="urn:microsoft.com/office/officeart/2005/8/layout/default"/>
    <dgm:cxn modelId="{6BAB07BC-E8C4-4E34-8471-A9C8FEB85E66}" type="presParOf" srcId="{7E8272D1-D07E-4C18-A6D0-94D772B3911B}" destId="{863F254A-AAD3-42BA-A652-2E7519943FFA}" srcOrd="13" destOrd="0" presId="urn:microsoft.com/office/officeart/2005/8/layout/default"/>
    <dgm:cxn modelId="{A9F9D3BF-73D9-43CC-BB0B-FBD66332C99C}" type="presParOf" srcId="{7E8272D1-D07E-4C18-A6D0-94D772B3911B}" destId="{EA2E4F93-5892-45A4-AFB7-A5D0CD251D55}" srcOrd="14" destOrd="0" presId="urn:microsoft.com/office/officeart/2005/8/layout/default"/>
    <dgm:cxn modelId="{59DC1BA7-228A-41D1-B2AC-0934D07237E6}" type="presParOf" srcId="{7E8272D1-D07E-4C18-A6D0-94D772B3911B}" destId="{9593F048-854B-4D2B-8286-053E08CA3D44}" srcOrd="15" destOrd="0" presId="urn:microsoft.com/office/officeart/2005/8/layout/default"/>
    <dgm:cxn modelId="{BAD01708-FC97-4F36-9AAE-83E13F96DABA}" type="presParOf" srcId="{7E8272D1-D07E-4C18-A6D0-94D772B3911B}" destId="{7F8D86E6-05AD-40A6-9A1A-B90D49481644}" srcOrd="16" destOrd="0" presId="urn:microsoft.com/office/officeart/2005/8/layout/default"/>
    <dgm:cxn modelId="{009D8859-E388-4207-AE6F-8B4B49B5D423}" type="presParOf" srcId="{7E8272D1-D07E-4C18-A6D0-94D772B3911B}" destId="{B7094F4D-0AEA-4AE4-97FB-2DFE9D07EDE7}" srcOrd="17" destOrd="0" presId="urn:microsoft.com/office/officeart/2005/8/layout/default"/>
    <dgm:cxn modelId="{55068037-88D9-4A05-AECB-CF4030AE1C78}" type="presParOf" srcId="{7E8272D1-D07E-4C18-A6D0-94D772B3911B}" destId="{9BA4BDD2-38C3-428D-A670-66B30D443674}" srcOrd="18" destOrd="0" presId="urn:microsoft.com/office/officeart/2005/8/layout/default"/>
    <dgm:cxn modelId="{6499D3FB-8548-4164-A22A-7394C2A19DAA}" type="presParOf" srcId="{7E8272D1-D07E-4C18-A6D0-94D772B3911B}" destId="{3C3BDF16-C334-4217-BAEF-8CF6A466A8D6}" srcOrd="19" destOrd="0" presId="urn:microsoft.com/office/officeart/2005/8/layout/default"/>
    <dgm:cxn modelId="{6A564F7E-BB51-49F5-868B-44C16836016E}" type="presParOf" srcId="{7E8272D1-D07E-4C18-A6D0-94D772B3911B}" destId="{C11E7A51-3E7B-4285-BE1A-F8ECB2D951C6}"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FC08AB-66E6-4A3F-9AE4-BAE113D984E6}"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71ADC241-6F7D-41FC-AA3F-C6D569473BAB}">
      <dgm:prSet/>
      <dgm:spPr/>
      <dgm:t>
        <a:bodyPr/>
        <a:lstStyle/>
        <a:p>
          <a:r>
            <a:rPr lang="en-US"/>
            <a:t>*Must have taken Spanish 1.</a:t>
          </a:r>
        </a:p>
      </dgm:t>
    </dgm:pt>
    <dgm:pt modelId="{11ED8061-1993-4ABB-91AD-97C6966C0383}" type="parTrans" cxnId="{AB87160C-C1CA-4B9F-9D2C-0FE00478F183}">
      <dgm:prSet/>
      <dgm:spPr/>
      <dgm:t>
        <a:bodyPr/>
        <a:lstStyle/>
        <a:p>
          <a:endParaRPr lang="en-US"/>
        </a:p>
      </dgm:t>
    </dgm:pt>
    <dgm:pt modelId="{5F593EA1-8540-4B63-AB0A-3EEBED8B4E19}" type="sibTrans" cxnId="{AB87160C-C1CA-4B9F-9D2C-0FE00478F183}">
      <dgm:prSet/>
      <dgm:spPr/>
      <dgm:t>
        <a:bodyPr/>
        <a:lstStyle/>
        <a:p>
          <a:endParaRPr lang="en-US"/>
        </a:p>
      </dgm:t>
    </dgm:pt>
    <dgm:pt modelId="{0DFF6037-4C05-4DC7-B5FB-C6F5D3D40BB4}">
      <dgm:prSet/>
      <dgm:spPr/>
      <dgm:t>
        <a:bodyPr/>
        <a:lstStyle/>
        <a:p>
          <a:r>
            <a:rPr lang="en-US" b="1"/>
            <a:t>Credit:</a:t>
          </a:r>
          <a:r>
            <a:rPr lang="en-US"/>
            <a:t> </a:t>
          </a:r>
        </a:p>
      </dgm:t>
    </dgm:pt>
    <dgm:pt modelId="{4B0B0A29-015A-46A1-BF3F-3E2ED26D645D}" type="parTrans" cxnId="{53C1F355-67E6-4DD7-9E19-221708686742}">
      <dgm:prSet/>
      <dgm:spPr/>
      <dgm:t>
        <a:bodyPr/>
        <a:lstStyle/>
        <a:p>
          <a:endParaRPr lang="en-US"/>
        </a:p>
      </dgm:t>
    </dgm:pt>
    <dgm:pt modelId="{4772F604-07F1-45D8-9827-BE7BAE48745B}" type="sibTrans" cxnId="{53C1F355-67E6-4DD7-9E19-221708686742}">
      <dgm:prSet/>
      <dgm:spPr/>
      <dgm:t>
        <a:bodyPr/>
        <a:lstStyle/>
        <a:p>
          <a:endParaRPr lang="en-US"/>
        </a:p>
      </dgm:t>
    </dgm:pt>
    <dgm:pt modelId="{1396D579-5114-4245-9B5C-C561CD6D97FC}">
      <dgm:prSet/>
      <dgm:spPr/>
      <dgm:t>
        <a:bodyPr/>
        <a:lstStyle/>
        <a:p>
          <a:r>
            <a:rPr lang="en-US"/>
            <a:t>Spanish 2 is a full-year, high school credit class. The final grade students earn in this class will be used to calculate high school rank and the students’ high school GPA. </a:t>
          </a:r>
        </a:p>
      </dgm:t>
    </dgm:pt>
    <dgm:pt modelId="{4BB2C44A-24BE-4761-82D8-23C10083919E}" type="parTrans" cxnId="{3C4DB3AE-A08B-45DD-B06D-73D659E25399}">
      <dgm:prSet/>
      <dgm:spPr/>
      <dgm:t>
        <a:bodyPr/>
        <a:lstStyle/>
        <a:p>
          <a:endParaRPr lang="en-US"/>
        </a:p>
      </dgm:t>
    </dgm:pt>
    <dgm:pt modelId="{F4D2F6C1-BF4F-4F69-AAC5-91D43CB706A3}" type="sibTrans" cxnId="{3C4DB3AE-A08B-45DD-B06D-73D659E25399}">
      <dgm:prSet/>
      <dgm:spPr/>
      <dgm:t>
        <a:bodyPr/>
        <a:lstStyle/>
        <a:p>
          <a:endParaRPr lang="en-US"/>
        </a:p>
      </dgm:t>
    </dgm:pt>
    <dgm:pt modelId="{B61DEBCE-5E7C-4AA0-87A1-4C27EC7B443E}">
      <dgm:prSet/>
      <dgm:spPr/>
      <dgm:t>
        <a:bodyPr/>
        <a:lstStyle/>
        <a:p>
          <a:r>
            <a:rPr lang="en-US" b="1"/>
            <a:t>Modules-Units:</a:t>
          </a:r>
          <a:r>
            <a:rPr lang="en-US"/>
            <a:t> </a:t>
          </a:r>
        </a:p>
      </dgm:t>
    </dgm:pt>
    <dgm:pt modelId="{8B443FB3-9D44-46B2-B823-90C7727344A4}" type="parTrans" cxnId="{96B62FC8-E72B-4F17-8074-51F89E1DDED5}">
      <dgm:prSet/>
      <dgm:spPr/>
      <dgm:t>
        <a:bodyPr/>
        <a:lstStyle/>
        <a:p>
          <a:endParaRPr lang="en-US"/>
        </a:p>
      </dgm:t>
    </dgm:pt>
    <dgm:pt modelId="{9734DFBC-F3C3-4C87-BBC0-5ECD795B3529}" type="sibTrans" cxnId="{96B62FC8-E72B-4F17-8074-51F89E1DDED5}">
      <dgm:prSet/>
      <dgm:spPr/>
      <dgm:t>
        <a:bodyPr/>
        <a:lstStyle/>
        <a:p>
          <a:endParaRPr lang="en-US"/>
        </a:p>
      </dgm:t>
    </dgm:pt>
    <dgm:pt modelId="{3DD46490-10A3-43EC-8A30-B6762CAB6249}">
      <dgm:prSet/>
      <dgm:spPr/>
      <dgm:t>
        <a:bodyPr/>
        <a:lstStyle/>
        <a:p>
          <a:r>
            <a:rPr lang="es-ES"/>
            <a:t>Unit 1-Q1   La comida y Emociones</a:t>
          </a:r>
          <a:r>
            <a:rPr lang="en-US"/>
            <a:t> </a:t>
          </a:r>
        </a:p>
      </dgm:t>
    </dgm:pt>
    <dgm:pt modelId="{A66E0630-10D2-48FD-A370-44FE0CB11A48}" type="parTrans" cxnId="{62AA09B5-B4BB-46C5-89DA-6A7BBE910C73}">
      <dgm:prSet/>
      <dgm:spPr/>
      <dgm:t>
        <a:bodyPr/>
        <a:lstStyle/>
        <a:p>
          <a:endParaRPr lang="en-US"/>
        </a:p>
      </dgm:t>
    </dgm:pt>
    <dgm:pt modelId="{F048B432-C5B8-4554-A60B-657DB6355965}" type="sibTrans" cxnId="{62AA09B5-B4BB-46C5-89DA-6A7BBE910C73}">
      <dgm:prSet/>
      <dgm:spPr/>
      <dgm:t>
        <a:bodyPr/>
        <a:lstStyle/>
        <a:p>
          <a:endParaRPr lang="en-US"/>
        </a:p>
      </dgm:t>
    </dgm:pt>
    <dgm:pt modelId="{BB6A8E35-255A-43A7-ABC3-93F1F5F3D373}">
      <dgm:prSet/>
      <dgm:spPr/>
      <dgm:t>
        <a:bodyPr/>
        <a:lstStyle/>
        <a:p>
          <a:r>
            <a:rPr lang="es-ES"/>
            <a:t>Unit 2 -Q1 Deportes</a:t>
          </a:r>
          <a:r>
            <a:rPr lang="en-US"/>
            <a:t> </a:t>
          </a:r>
        </a:p>
      </dgm:t>
    </dgm:pt>
    <dgm:pt modelId="{155B5B41-3890-4A82-B40C-9F24244F3DD4}" type="parTrans" cxnId="{4366340C-B27C-41D2-BE65-A414477D97FE}">
      <dgm:prSet/>
      <dgm:spPr/>
      <dgm:t>
        <a:bodyPr/>
        <a:lstStyle/>
        <a:p>
          <a:endParaRPr lang="en-US"/>
        </a:p>
      </dgm:t>
    </dgm:pt>
    <dgm:pt modelId="{C768D202-B02A-4A85-9A38-2497C3B99185}" type="sibTrans" cxnId="{4366340C-B27C-41D2-BE65-A414477D97FE}">
      <dgm:prSet/>
      <dgm:spPr/>
      <dgm:t>
        <a:bodyPr/>
        <a:lstStyle/>
        <a:p>
          <a:endParaRPr lang="en-US"/>
        </a:p>
      </dgm:t>
    </dgm:pt>
    <dgm:pt modelId="{53698CD9-7B4B-4F36-BD65-04446F3B30D8}">
      <dgm:prSet/>
      <dgm:spPr/>
      <dgm:t>
        <a:bodyPr/>
        <a:lstStyle/>
        <a:p>
          <a:r>
            <a:rPr lang="es-ES"/>
            <a:t>Unit 3-Q1 El Cortejo</a:t>
          </a:r>
          <a:r>
            <a:rPr lang="en-US"/>
            <a:t> </a:t>
          </a:r>
        </a:p>
      </dgm:t>
    </dgm:pt>
    <dgm:pt modelId="{329DE4AF-0CE0-4F0F-A574-4E88FE3499EB}" type="parTrans" cxnId="{22D1FDF3-6651-475B-B2AE-79E1BC3F4D19}">
      <dgm:prSet/>
      <dgm:spPr/>
      <dgm:t>
        <a:bodyPr/>
        <a:lstStyle/>
        <a:p>
          <a:endParaRPr lang="en-US"/>
        </a:p>
      </dgm:t>
    </dgm:pt>
    <dgm:pt modelId="{4164A0C5-5CC6-4A36-82E9-D9D83792683C}" type="sibTrans" cxnId="{22D1FDF3-6651-475B-B2AE-79E1BC3F4D19}">
      <dgm:prSet/>
      <dgm:spPr/>
      <dgm:t>
        <a:bodyPr/>
        <a:lstStyle/>
        <a:p>
          <a:endParaRPr lang="en-US"/>
        </a:p>
      </dgm:t>
    </dgm:pt>
    <dgm:pt modelId="{B1AA7C5B-4B7B-432F-98FF-7C09AE3E88F6}">
      <dgm:prSet/>
      <dgm:spPr/>
      <dgm:t>
        <a:bodyPr/>
        <a:lstStyle/>
        <a:p>
          <a:r>
            <a:rPr lang="es-ES"/>
            <a:t>Unit 4-Q2 Niños prisioneros</a:t>
          </a:r>
          <a:r>
            <a:rPr lang="en-US"/>
            <a:t> </a:t>
          </a:r>
        </a:p>
      </dgm:t>
    </dgm:pt>
    <dgm:pt modelId="{53AE34DD-1453-49F5-BA11-CA089F913A13}" type="parTrans" cxnId="{243D39A7-CF7D-4350-93F9-9AE8D25DDC18}">
      <dgm:prSet/>
      <dgm:spPr/>
      <dgm:t>
        <a:bodyPr/>
        <a:lstStyle/>
        <a:p>
          <a:endParaRPr lang="en-US"/>
        </a:p>
      </dgm:t>
    </dgm:pt>
    <dgm:pt modelId="{A0685BFA-C7DA-42D5-84E3-1D9A58B05D57}" type="sibTrans" cxnId="{243D39A7-CF7D-4350-93F9-9AE8D25DDC18}">
      <dgm:prSet/>
      <dgm:spPr/>
      <dgm:t>
        <a:bodyPr/>
        <a:lstStyle/>
        <a:p>
          <a:endParaRPr lang="en-US"/>
        </a:p>
      </dgm:t>
    </dgm:pt>
    <dgm:pt modelId="{C8CBFC3C-8D2F-42BB-B53F-A99D1FAF0E4E}">
      <dgm:prSet/>
      <dgm:spPr/>
      <dgm:t>
        <a:bodyPr/>
        <a:lstStyle/>
        <a:p>
          <a:r>
            <a:rPr lang="en-US"/>
            <a:t>Unit 5-Q2 Gauchos </a:t>
          </a:r>
        </a:p>
      </dgm:t>
    </dgm:pt>
    <dgm:pt modelId="{057E6AB9-6F7D-487F-8D62-1F96061E184E}" type="parTrans" cxnId="{FFAEDA82-EBB4-49D0-A4D3-A21A060DFD51}">
      <dgm:prSet/>
      <dgm:spPr/>
      <dgm:t>
        <a:bodyPr/>
        <a:lstStyle/>
        <a:p>
          <a:endParaRPr lang="en-US"/>
        </a:p>
      </dgm:t>
    </dgm:pt>
    <dgm:pt modelId="{2519335F-74C9-4825-8E76-4E5C8961A0C3}" type="sibTrans" cxnId="{FFAEDA82-EBB4-49D0-A4D3-A21A060DFD51}">
      <dgm:prSet/>
      <dgm:spPr/>
      <dgm:t>
        <a:bodyPr/>
        <a:lstStyle/>
        <a:p>
          <a:endParaRPr lang="en-US"/>
        </a:p>
      </dgm:t>
    </dgm:pt>
    <dgm:pt modelId="{24B87294-BA85-4E05-B2F4-09F660147C1D}">
      <dgm:prSet/>
      <dgm:spPr/>
      <dgm:t>
        <a:bodyPr/>
        <a:lstStyle/>
        <a:p>
          <a:r>
            <a:rPr lang="es-ES"/>
            <a:t>Unit 7-Q2 Guerra Sucia</a:t>
          </a:r>
          <a:r>
            <a:rPr lang="en-US"/>
            <a:t> </a:t>
          </a:r>
        </a:p>
      </dgm:t>
    </dgm:pt>
    <dgm:pt modelId="{B890E094-583D-480B-B236-B6DCF1A654D3}" type="parTrans" cxnId="{7E5DB800-DE9B-4509-ABA4-AC40CF286D86}">
      <dgm:prSet/>
      <dgm:spPr/>
      <dgm:t>
        <a:bodyPr/>
        <a:lstStyle/>
        <a:p>
          <a:endParaRPr lang="en-US"/>
        </a:p>
      </dgm:t>
    </dgm:pt>
    <dgm:pt modelId="{E19F0BAA-1130-4B4F-975D-22791FB20808}" type="sibTrans" cxnId="{7E5DB800-DE9B-4509-ABA4-AC40CF286D86}">
      <dgm:prSet/>
      <dgm:spPr/>
      <dgm:t>
        <a:bodyPr/>
        <a:lstStyle/>
        <a:p>
          <a:endParaRPr lang="en-US"/>
        </a:p>
      </dgm:t>
    </dgm:pt>
    <dgm:pt modelId="{E16E83C4-67AE-4717-AB17-AA4275F2B387}">
      <dgm:prSet/>
      <dgm:spPr/>
      <dgm:t>
        <a:bodyPr/>
        <a:lstStyle/>
        <a:p>
          <a:r>
            <a:rPr lang="es-ES"/>
            <a:t>Unit 8-Q3 Sorteo de Navidad</a:t>
          </a:r>
          <a:r>
            <a:rPr lang="en-US"/>
            <a:t> </a:t>
          </a:r>
        </a:p>
      </dgm:t>
    </dgm:pt>
    <dgm:pt modelId="{4FF2A716-9A13-4E55-8AB7-B33F1734C77F}" type="parTrans" cxnId="{07EC8B7A-9C71-4565-A89A-AB2DCE4DAE68}">
      <dgm:prSet/>
      <dgm:spPr/>
      <dgm:t>
        <a:bodyPr/>
        <a:lstStyle/>
        <a:p>
          <a:endParaRPr lang="en-US"/>
        </a:p>
      </dgm:t>
    </dgm:pt>
    <dgm:pt modelId="{432AF434-2359-40D7-97B4-65DE6AAE85AD}" type="sibTrans" cxnId="{07EC8B7A-9C71-4565-A89A-AB2DCE4DAE68}">
      <dgm:prSet/>
      <dgm:spPr/>
      <dgm:t>
        <a:bodyPr/>
        <a:lstStyle/>
        <a:p>
          <a:endParaRPr lang="en-US"/>
        </a:p>
      </dgm:t>
    </dgm:pt>
    <dgm:pt modelId="{6A12B5C3-6EAB-4692-B487-1CFBF0F19008}">
      <dgm:prSet/>
      <dgm:spPr/>
      <dgm:t>
        <a:bodyPr/>
        <a:lstStyle/>
        <a:p>
          <a:r>
            <a:rPr lang="es-ES"/>
            <a:t>Unit 8-Q3 El Viajero</a:t>
          </a:r>
          <a:r>
            <a:rPr lang="en-US"/>
            <a:t> </a:t>
          </a:r>
        </a:p>
      </dgm:t>
    </dgm:pt>
    <dgm:pt modelId="{45E669E9-72C2-44FD-A931-78378126AC40}" type="parTrans" cxnId="{EDCCEFE4-2A5B-49C8-9D38-968C1786F234}">
      <dgm:prSet/>
      <dgm:spPr/>
      <dgm:t>
        <a:bodyPr/>
        <a:lstStyle/>
        <a:p>
          <a:endParaRPr lang="en-US"/>
        </a:p>
      </dgm:t>
    </dgm:pt>
    <dgm:pt modelId="{B32FB22B-C553-4C94-868B-7AD77DA0A8D7}" type="sibTrans" cxnId="{EDCCEFE4-2A5B-49C8-9D38-968C1786F234}">
      <dgm:prSet/>
      <dgm:spPr/>
      <dgm:t>
        <a:bodyPr/>
        <a:lstStyle/>
        <a:p>
          <a:endParaRPr lang="en-US"/>
        </a:p>
      </dgm:t>
    </dgm:pt>
    <dgm:pt modelId="{012FA425-1A9A-4DC6-94C8-C96AE958D38A}">
      <dgm:prSet/>
      <dgm:spPr/>
      <dgm:t>
        <a:bodyPr/>
        <a:lstStyle/>
        <a:p>
          <a:r>
            <a:rPr lang="en-US"/>
            <a:t>Unit 9-Q3 Biblioburro </a:t>
          </a:r>
        </a:p>
      </dgm:t>
    </dgm:pt>
    <dgm:pt modelId="{174270AD-08B2-4C1B-B851-52AFA94A9FC5}" type="parTrans" cxnId="{25B45691-B39E-4618-8BD8-492CCE5F8CB5}">
      <dgm:prSet/>
      <dgm:spPr/>
      <dgm:t>
        <a:bodyPr/>
        <a:lstStyle/>
        <a:p>
          <a:endParaRPr lang="en-US"/>
        </a:p>
      </dgm:t>
    </dgm:pt>
    <dgm:pt modelId="{EDB7D002-E2D9-4C44-A041-8988DAE1EB4F}" type="sibTrans" cxnId="{25B45691-B39E-4618-8BD8-492CCE5F8CB5}">
      <dgm:prSet/>
      <dgm:spPr/>
      <dgm:t>
        <a:bodyPr/>
        <a:lstStyle/>
        <a:p>
          <a:endParaRPr lang="en-US"/>
        </a:p>
      </dgm:t>
    </dgm:pt>
    <dgm:pt modelId="{06BA7605-FF03-4B36-AEBB-EB414218CF5D}">
      <dgm:prSet/>
      <dgm:spPr/>
      <dgm:t>
        <a:bodyPr/>
        <a:lstStyle/>
        <a:p>
          <a:r>
            <a:rPr lang="en-US"/>
            <a:t>Unit 10- Q4 Ladrones </a:t>
          </a:r>
        </a:p>
      </dgm:t>
    </dgm:pt>
    <dgm:pt modelId="{DB22896C-94AC-4008-8C40-7DB7CC062094}" type="parTrans" cxnId="{414F9C90-2345-4809-853B-7E5BCF2FB4DE}">
      <dgm:prSet/>
      <dgm:spPr/>
      <dgm:t>
        <a:bodyPr/>
        <a:lstStyle/>
        <a:p>
          <a:endParaRPr lang="en-US"/>
        </a:p>
      </dgm:t>
    </dgm:pt>
    <dgm:pt modelId="{125228BF-980B-4562-9214-8391379DBE04}" type="sibTrans" cxnId="{414F9C90-2345-4809-853B-7E5BCF2FB4DE}">
      <dgm:prSet/>
      <dgm:spPr/>
      <dgm:t>
        <a:bodyPr/>
        <a:lstStyle/>
        <a:p>
          <a:endParaRPr lang="en-US"/>
        </a:p>
      </dgm:t>
    </dgm:pt>
    <dgm:pt modelId="{A2FE1474-BAC4-40E4-A250-F52D0BB68FD6}">
      <dgm:prSet/>
      <dgm:spPr/>
      <dgm:t>
        <a:bodyPr/>
        <a:lstStyle/>
        <a:p>
          <a:r>
            <a:rPr lang="es-ES"/>
            <a:t>Unit 11-Q4 Aventura de Camping</a:t>
          </a:r>
          <a:r>
            <a:rPr lang="en-US"/>
            <a:t> </a:t>
          </a:r>
        </a:p>
      </dgm:t>
    </dgm:pt>
    <dgm:pt modelId="{027AA2B2-BE31-4395-9A4A-7F03C0D37990}" type="parTrans" cxnId="{2F25D099-1F72-4FBB-830E-D26C5BA65E53}">
      <dgm:prSet/>
      <dgm:spPr/>
      <dgm:t>
        <a:bodyPr/>
        <a:lstStyle/>
        <a:p>
          <a:endParaRPr lang="en-US"/>
        </a:p>
      </dgm:t>
    </dgm:pt>
    <dgm:pt modelId="{18CDD0C9-9870-4B46-ABF7-9901637CF475}" type="sibTrans" cxnId="{2F25D099-1F72-4FBB-830E-D26C5BA65E53}">
      <dgm:prSet/>
      <dgm:spPr/>
      <dgm:t>
        <a:bodyPr/>
        <a:lstStyle/>
        <a:p>
          <a:endParaRPr lang="en-US"/>
        </a:p>
      </dgm:t>
    </dgm:pt>
    <dgm:pt modelId="{6073CD27-CA85-40A4-AFC1-EE6DA6474B7C}">
      <dgm:prSet/>
      <dgm:spPr/>
      <dgm:t>
        <a:bodyPr/>
        <a:lstStyle/>
        <a:p>
          <a:r>
            <a:rPr lang="en-US"/>
            <a:t>Unit 12 -Q4 Tres Cerditos.</a:t>
          </a:r>
        </a:p>
      </dgm:t>
    </dgm:pt>
    <dgm:pt modelId="{1D16B6CB-24BE-483C-862E-22D01AF51C34}" type="parTrans" cxnId="{E3241994-B3E1-4923-B6E1-F80A6BD79A0E}">
      <dgm:prSet/>
      <dgm:spPr/>
      <dgm:t>
        <a:bodyPr/>
        <a:lstStyle/>
        <a:p>
          <a:endParaRPr lang="en-US"/>
        </a:p>
      </dgm:t>
    </dgm:pt>
    <dgm:pt modelId="{D0DEF5F5-7B3E-45AF-82F6-012F3A55F03C}" type="sibTrans" cxnId="{E3241994-B3E1-4923-B6E1-F80A6BD79A0E}">
      <dgm:prSet/>
      <dgm:spPr/>
      <dgm:t>
        <a:bodyPr/>
        <a:lstStyle/>
        <a:p>
          <a:endParaRPr lang="en-US"/>
        </a:p>
      </dgm:t>
    </dgm:pt>
    <dgm:pt modelId="{7F87ECB3-C665-4B41-8191-0824C7524E0F}" type="pres">
      <dgm:prSet presAssocID="{BBFC08AB-66E6-4A3F-9AE4-BAE113D984E6}" presName="diagram" presStyleCnt="0">
        <dgm:presLayoutVars>
          <dgm:dir/>
          <dgm:resizeHandles val="exact"/>
        </dgm:presLayoutVars>
      </dgm:prSet>
      <dgm:spPr/>
    </dgm:pt>
    <dgm:pt modelId="{F56A5D1C-BB34-4620-AFB2-DCAD182883CF}" type="pres">
      <dgm:prSet presAssocID="{71ADC241-6F7D-41FC-AA3F-C6D569473BAB}" presName="node" presStyleLbl="node1" presStyleIdx="0" presStyleCnt="16">
        <dgm:presLayoutVars>
          <dgm:bulletEnabled val="1"/>
        </dgm:presLayoutVars>
      </dgm:prSet>
      <dgm:spPr/>
    </dgm:pt>
    <dgm:pt modelId="{2ABA86A3-F80E-4F6F-A8C3-67303EB97EA2}" type="pres">
      <dgm:prSet presAssocID="{5F593EA1-8540-4B63-AB0A-3EEBED8B4E19}" presName="sibTrans" presStyleCnt="0"/>
      <dgm:spPr/>
    </dgm:pt>
    <dgm:pt modelId="{BDAD42D1-D999-49F7-99BC-3CB0E1F70920}" type="pres">
      <dgm:prSet presAssocID="{0DFF6037-4C05-4DC7-B5FB-C6F5D3D40BB4}" presName="node" presStyleLbl="node1" presStyleIdx="1" presStyleCnt="16">
        <dgm:presLayoutVars>
          <dgm:bulletEnabled val="1"/>
        </dgm:presLayoutVars>
      </dgm:prSet>
      <dgm:spPr/>
    </dgm:pt>
    <dgm:pt modelId="{88D43930-B258-4CEA-87F0-33BD7B705B46}" type="pres">
      <dgm:prSet presAssocID="{4772F604-07F1-45D8-9827-BE7BAE48745B}" presName="sibTrans" presStyleCnt="0"/>
      <dgm:spPr/>
    </dgm:pt>
    <dgm:pt modelId="{6B9BE786-054A-4C23-9EC1-43CBB1160147}" type="pres">
      <dgm:prSet presAssocID="{1396D579-5114-4245-9B5C-C561CD6D97FC}" presName="node" presStyleLbl="node1" presStyleIdx="2" presStyleCnt="16">
        <dgm:presLayoutVars>
          <dgm:bulletEnabled val="1"/>
        </dgm:presLayoutVars>
      </dgm:prSet>
      <dgm:spPr/>
    </dgm:pt>
    <dgm:pt modelId="{882AA150-3E96-4CB0-87BE-45C586B9667F}" type="pres">
      <dgm:prSet presAssocID="{F4D2F6C1-BF4F-4F69-AAC5-91D43CB706A3}" presName="sibTrans" presStyleCnt="0"/>
      <dgm:spPr/>
    </dgm:pt>
    <dgm:pt modelId="{280276D2-3E6A-41DF-B4AF-E13E68D0354D}" type="pres">
      <dgm:prSet presAssocID="{B61DEBCE-5E7C-4AA0-87A1-4C27EC7B443E}" presName="node" presStyleLbl="node1" presStyleIdx="3" presStyleCnt="16">
        <dgm:presLayoutVars>
          <dgm:bulletEnabled val="1"/>
        </dgm:presLayoutVars>
      </dgm:prSet>
      <dgm:spPr/>
    </dgm:pt>
    <dgm:pt modelId="{6D5E14FF-50A6-459F-BA5A-C9081EF98148}" type="pres">
      <dgm:prSet presAssocID="{9734DFBC-F3C3-4C87-BBC0-5ECD795B3529}" presName="sibTrans" presStyleCnt="0"/>
      <dgm:spPr/>
    </dgm:pt>
    <dgm:pt modelId="{04B2D647-030D-401C-A3E6-7F7499EBFB2D}" type="pres">
      <dgm:prSet presAssocID="{3DD46490-10A3-43EC-8A30-B6762CAB6249}" presName="node" presStyleLbl="node1" presStyleIdx="4" presStyleCnt="16">
        <dgm:presLayoutVars>
          <dgm:bulletEnabled val="1"/>
        </dgm:presLayoutVars>
      </dgm:prSet>
      <dgm:spPr/>
    </dgm:pt>
    <dgm:pt modelId="{E396036A-66A2-4484-90CC-EA2CEBE00C5A}" type="pres">
      <dgm:prSet presAssocID="{F048B432-C5B8-4554-A60B-657DB6355965}" presName="sibTrans" presStyleCnt="0"/>
      <dgm:spPr/>
    </dgm:pt>
    <dgm:pt modelId="{3A2B8119-4C1E-41FA-9280-5064AD8407B0}" type="pres">
      <dgm:prSet presAssocID="{BB6A8E35-255A-43A7-ABC3-93F1F5F3D373}" presName="node" presStyleLbl="node1" presStyleIdx="5" presStyleCnt="16">
        <dgm:presLayoutVars>
          <dgm:bulletEnabled val="1"/>
        </dgm:presLayoutVars>
      </dgm:prSet>
      <dgm:spPr/>
    </dgm:pt>
    <dgm:pt modelId="{73A75EE6-86D4-4871-9D28-C6FA6E720CDA}" type="pres">
      <dgm:prSet presAssocID="{C768D202-B02A-4A85-9A38-2497C3B99185}" presName="sibTrans" presStyleCnt="0"/>
      <dgm:spPr/>
    </dgm:pt>
    <dgm:pt modelId="{43AE33D7-EDAC-4E19-8C17-9AC88F386D8C}" type="pres">
      <dgm:prSet presAssocID="{53698CD9-7B4B-4F36-BD65-04446F3B30D8}" presName="node" presStyleLbl="node1" presStyleIdx="6" presStyleCnt="16">
        <dgm:presLayoutVars>
          <dgm:bulletEnabled val="1"/>
        </dgm:presLayoutVars>
      </dgm:prSet>
      <dgm:spPr/>
    </dgm:pt>
    <dgm:pt modelId="{005F8DB3-35EB-415A-B939-38D435586587}" type="pres">
      <dgm:prSet presAssocID="{4164A0C5-5CC6-4A36-82E9-D9D83792683C}" presName="sibTrans" presStyleCnt="0"/>
      <dgm:spPr/>
    </dgm:pt>
    <dgm:pt modelId="{51F3241C-67EA-4C99-911B-A92D59BD1994}" type="pres">
      <dgm:prSet presAssocID="{B1AA7C5B-4B7B-432F-98FF-7C09AE3E88F6}" presName="node" presStyleLbl="node1" presStyleIdx="7" presStyleCnt="16">
        <dgm:presLayoutVars>
          <dgm:bulletEnabled val="1"/>
        </dgm:presLayoutVars>
      </dgm:prSet>
      <dgm:spPr/>
    </dgm:pt>
    <dgm:pt modelId="{8D6ACBAB-ED22-457A-B55F-B32F8D36A7C8}" type="pres">
      <dgm:prSet presAssocID="{A0685BFA-C7DA-42D5-84E3-1D9A58B05D57}" presName="sibTrans" presStyleCnt="0"/>
      <dgm:spPr/>
    </dgm:pt>
    <dgm:pt modelId="{B415E131-9345-4638-B305-A7EFA85FCCF5}" type="pres">
      <dgm:prSet presAssocID="{C8CBFC3C-8D2F-42BB-B53F-A99D1FAF0E4E}" presName="node" presStyleLbl="node1" presStyleIdx="8" presStyleCnt="16">
        <dgm:presLayoutVars>
          <dgm:bulletEnabled val="1"/>
        </dgm:presLayoutVars>
      </dgm:prSet>
      <dgm:spPr/>
    </dgm:pt>
    <dgm:pt modelId="{C2E7D320-4CE9-40DA-9643-F5D8026434CC}" type="pres">
      <dgm:prSet presAssocID="{2519335F-74C9-4825-8E76-4E5C8961A0C3}" presName="sibTrans" presStyleCnt="0"/>
      <dgm:spPr/>
    </dgm:pt>
    <dgm:pt modelId="{693AEADE-8F5D-4B38-A42D-86AA4A8FD22F}" type="pres">
      <dgm:prSet presAssocID="{24B87294-BA85-4E05-B2F4-09F660147C1D}" presName="node" presStyleLbl="node1" presStyleIdx="9" presStyleCnt="16">
        <dgm:presLayoutVars>
          <dgm:bulletEnabled val="1"/>
        </dgm:presLayoutVars>
      </dgm:prSet>
      <dgm:spPr/>
    </dgm:pt>
    <dgm:pt modelId="{5B1D9C4C-6879-4CBD-B67C-248261231F82}" type="pres">
      <dgm:prSet presAssocID="{E19F0BAA-1130-4B4F-975D-22791FB20808}" presName="sibTrans" presStyleCnt="0"/>
      <dgm:spPr/>
    </dgm:pt>
    <dgm:pt modelId="{CAD3ACA7-C738-40E3-89DC-1BE76DC19BAC}" type="pres">
      <dgm:prSet presAssocID="{E16E83C4-67AE-4717-AB17-AA4275F2B387}" presName="node" presStyleLbl="node1" presStyleIdx="10" presStyleCnt="16">
        <dgm:presLayoutVars>
          <dgm:bulletEnabled val="1"/>
        </dgm:presLayoutVars>
      </dgm:prSet>
      <dgm:spPr/>
    </dgm:pt>
    <dgm:pt modelId="{C6B42DC1-4F45-4229-B147-9E939CE4304D}" type="pres">
      <dgm:prSet presAssocID="{432AF434-2359-40D7-97B4-65DE6AAE85AD}" presName="sibTrans" presStyleCnt="0"/>
      <dgm:spPr/>
    </dgm:pt>
    <dgm:pt modelId="{7268EA08-C08B-41A8-8450-38B11643A5B8}" type="pres">
      <dgm:prSet presAssocID="{6A12B5C3-6EAB-4692-B487-1CFBF0F19008}" presName="node" presStyleLbl="node1" presStyleIdx="11" presStyleCnt="16">
        <dgm:presLayoutVars>
          <dgm:bulletEnabled val="1"/>
        </dgm:presLayoutVars>
      </dgm:prSet>
      <dgm:spPr/>
    </dgm:pt>
    <dgm:pt modelId="{76E7FADC-19E1-4D8C-BC6A-BBAAC08B5397}" type="pres">
      <dgm:prSet presAssocID="{B32FB22B-C553-4C94-868B-7AD77DA0A8D7}" presName="sibTrans" presStyleCnt="0"/>
      <dgm:spPr/>
    </dgm:pt>
    <dgm:pt modelId="{5841D5E8-9992-4F75-8E2C-E36AAF9971DC}" type="pres">
      <dgm:prSet presAssocID="{012FA425-1A9A-4DC6-94C8-C96AE958D38A}" presName="node" presStyleLbl="node1" presStyleIdx="12" presStyleCnt="16">
        <dgm:presLayoutVars>
          <dgm:bulletEnabled val="1"/>
        </dgm:presLayoutVars>
      </dgm:prSet>
      <dgm:spPr/>
    </dgm:pt>
    <dgm:pt modelId="{3E294838-1A64-419E-87FE-BE5B451F6D41}" type="pres">
      <dgm:prSet presAssocID="{EDB7D002-E2D9-4C44-A041-8988DAE1EB4F}" presName="sibTrans" presStyleCnt="0"/>
      <dgm:spPr/>
    </dgm:pt>
    <dgm:pt modelId="{1CDCFA82-1E16-4C98-864D-6E5F023675C7}" type="pres">
      <dgm:prSet presAssocID="{06BA7605-FF03-4B36-AEBB-EB414218CF5D}" presName="node" presStyleLbl="node1" presStyleIdx="13" presStyleCnt="16">
        <dgm:presLayoutVars>
          <dgm:bulletEnabled val="1"/>
        </dgm:presLayoutVars>
      </dgm:prSet>
      <dgm:spPr/>
    </dgm:pt>
    <dgm:pt modelId="{B83D6CD6-0897-48F3-8369-653EF3BD1B77}" type="pres">
      <dgm:prSet presAssocID="{125228BF-980B-4562-9214-8391379DBE04}" presName="sibTrans" presStyleCnt="0"/>
      <dgm:spPr/>
    </dgm:pt>
    <dgm:pt modelId="{FD78FDEC-B2FD-4ABE-8717-091F3874DB90}" type="pres">
      <dgm:prSet presAssocID="{A2FE1474-BAC4-40E4-A250-F52D0BB68FD6}" presName="node" presStyleLbl="node1" presStyleIdx="14" presStyleCnt="16">
        <dgm:presLayoutVars>
          <dgm:bulletEnabled val="1"/>
        </dgm:presLayoutVars>
      </dgm:prSet>
      <dgm:spPr/>
    </dgm:pt>
    <dgm:pt modelId="{EC6AE22D-51C0-4AAD-9771-0A9E109D3072}" type="pres">
      <dgm:prSet presAssocID="{18CDD0C9-9870-4B46-ABF7-9901637CF475}" presName="sibTrans" presStyleCnt="0"/>
      <dgm:spPr/>
    </dgm:pt>
    <dgm:pt modelId="{662FA356-1989-4D43-BB8C-1A1A147D84CA}" type="pres">
      <dgm:prSet presAssocID="{6073CD27-CA85-40A4-AFC1-EE6DA6474B7C}" presName="node" presStyleLbl="node1" presStyleIdx="15" presStyleCnt="16">
        <dgm:presLayoutVars>
          <dgm:bulletEnabled val="1"/>
        </dgm:presLayoutVars>
      </dgm:prSet>
      <dgm:spPr/>
    </dgm:pt>
  </dgm:ptLst>
  <dgm:cxnLst>
    <dgm:cxn modelId="{7E5DB800-DE9B-4509-ABA4-AC40CF286D86}" srcId="{BBFC08AB-66E6-4A3F-9AE4-BAE113D984E6}" destId="{24B87294-BA85-4E05-B2F4-09F660147C1D}" srcOrd="9" destOrd="0" parTransId="{B890E094-583D-480B-B236-B6DCF1A654D3}" sibTransId="{E19F0BAA-1130-4B4F-975D-22791FB20808}"/>
    <dgm:cxn modelId="{AB87160C-C1CA-4B9F-9D2C-0FE00478F183}" srcId="{BBFC08AB-66E6-4A3F-9AE4-BAE113D984E6}" destId="{71ADC241-6F7D-41FC-AA3F-C6D569473BAB}" srcOrd="0" destOrd="0" parTransId="{11ED8061-1993-4ABB-91AD-97C6966C0383}" sibTransId="{5F593EA1-8540-4B63-AB0A-3EEBED8B4E19}"/>
    <dgm:cxn modelId="{4366340C-B27C-41D2-BE65-A414477D97FE}" srcId="{BBFC08AB-66E6-4A3F-9AE4-BAE113D984E6}" destId="{BB6A8E35-255A-43A7-ABC3-93F1F5F3D373}" srcOrd="5" destOrd="0" parTransId="{155B5B41-3890-4A82-B40C-9F24244F3DD4}" sibTransId="{C768D202-B02A-4A85-9A38-2497C3B99185}"/>
    <dgm:cxn modelId="{BFF21C1A-BF79-4C46-8F80-A1610134741A}" type="presOf" srcId="{06BA7605-FF03-4B36-AEBB-EB414218CF5D}" destId="{1CDCFA82-1E16-4C98-864D-6E5F023675C7}" srcOrd="0" destOrd="0" presId="urn:microsoft.com/office/officeart/2005/8/layout/default"/>
    <dgm:cxn modelId="{A076852B-B8F4-45B1-8007-5FBC578DE7C9}" type="presOf" srcId="{E16E83C4-67AE-4717-AB17-AA4275F2B387}" destId="{CAD3ACA7-C738-40E3-89DC-1BE76DC19BAC}" srcOrd="0" destOrd="0" presId="urn:microsoft.com/office/officeart/2005/8/layout/default"/>
    <dgm:cxn modelId="{9F21972E-3F9D-4093-A27C-0E6428F37E28}" type="presOf" srcId="{24B87294-BA85-4E05-B2F4-09F660147C1D}" destId="{693AEADE-8F5D-4B38-A42D-86AA4A8FD22F}" srcOrd="0" destOrd="0" presId="urn:microsoft.com/office/officeart/2005/8/layout/default"/>
    <dgm:cxn modelId="{AFDFDE32-2C7B-4B4C-A0B2-324CE3856546}" type="presOf" srcId="{71ADC241-6F7D-41FC-AA3F-C6D569473BAB}" destId="{F56A5D1C-BB34-4620-AFB2-DCAD182883CF}" srcOrd="0" destOrd="0" presId="urn:microsoft.com/office/officeart/2005/8/layout/default"/>
    <dgm:cxn modelId="{0D774847-D9B8-46DB-B69D-DD6DC35DD973}" type="presOf" srcId="{BB6A8E35-255A-43A7-ABC3-93F1F5F3D373}" destId="{3A2B8119-4C1E-41FA-9280-5064AD8407B0}" srcOrd="0" destOrd="0" presId="urn:microsoft.com/office/officeart/2005/8/layout/default"/>
    <dgm:cxn modelId="{DB103A70-E7C3-4704-934B-E6C205855878}" type="presOf" srcId="{1396D579-5114-4245-9B5C-C561CD6D97FC}" destId="{6B9BE786-054A-4C23-9EC1-43CBB1160147}" srcOrd="0" destOrd="0" presId="urn:microsoft.com/office/officeart/2005/8/layout/default"/>
    <dgm:cxn modelId="{BEE1BE70-0A92-4F04-AB1A-8D4FFAD9110E}" type="presOf" srcId="{0DFF6037-4C05-4DC7-B5FB-C6F5D3D40BB4}" destId="{BDAD42D1-D999-49F7-99BC-3CB0E1F70920}" srcOrd="0" destOrd="0" presId="urn:microsoft.com/office/officeart/2005/8/layout/default"/>
    <dgm:cxn modelId="{EC023475-EA8E-4A08-9D6A-BC967F6A54C2}" type="presOf" srcId="{C8CBFC3C-8D2F-42BB-B53F-A99D1FAF0E4E}" destId="{B415E131-9345-4638-B305-A7EFA85FCCF5}" srcOrd="0" destOrd="0" presId="urn:microsoft.com/office/officeart/2005/8/layout/default"/>
    <dgm:cxn modelId="{53C1F355-67E6-4DD7-9E19-221708686742}" srcId="{BBFC08AB-66E6-4A3F-9AE4-BAE113D984E6}" destId="{0DFF6037-4C05-4DC7-B5FB-C6F5D3D40BB4}" srcOrd="1" destOrd="0" parTransId="{4B0B0A29-015A-46A1-BF3F-3E2ED26D645D}" sibTransId="{4772F604-07F1-45D8-9827-BE7BAE48745B}"/>
    <dgm:cxn modelId="{E0961678-8401-4E1D-BF42-B454C17F0FFA}" type="presOf" srcId="{6A12B5C3-6EAB-4692-B487-1CFBF0F19008}" destId="{7268EA08-C08B-41A8-8450-38B11643A5B8}" srcOrd="0" destOrd="0" presId="urn:microsoft.com/office/officeart/2005/8/layout/default"/>
    <dgm:cxn modelId="{07EC8B7A-9C71-4565-A89A-AB2DCE4DAE68}" srcId="{BBFC08AB-66E6-4A3F-9AE4-BAE113D984E6}" destId="{E16E83C4-67AE-4717-AB17-AA4275F2B387}" srcOrd="10" destOrd="0" parTransId="{4FF2A716-9A13-4E55-8AB7-B33F1734C77F}" sibTransId="{432AF434-2359-40D7-97B4-65DE6AAE85AD}"/>
    <dgm:cxn modelId="{FFAEDA82-EBB4-49D0-A4D3-A21A060DFD51}" srcId="{BBFC08AB-66E6-4A3F-9AE4-BAE113D984E6}" destId="{C8CBFC3C-8D2F-42BB-B53F-A99D1FAF0E4E}" srcOrd="8" destOrd="0" parTransId="{057E6AB9-6F7D-487F-8D62-1F96061E184E}" sibTransId="{2519335F-74C9-4825-8E76-4E5C8961A0C3}"/>
    <dgm:cxn modelId="{414F9C90-2345-4809-853B-7E5BCF2FB4DE}" srcId="{BBFC08AB-66E6-4A3F-9AE4-BAE113D984E6}" destId="{06BA7605-FF03-4B36-AEBB-EB414218CF5D}" srcOrd="13" destOrd="0" parTransId="{DB22896C-94AC-4008-8C40-7DB7CC062094}" sibTransId="{125228BF-980B-4562-9214-8391379DBE04}"/>
    <dgm:cxn modelId="{25B45691-B39E-4618-8BD8-492CCE5F8CB5}" srcId="{BBFC08AB-66E6-4A3F-9AE4-BAE113D984E6}" destId="{012FA425-1A9A-4DC6-94C8-C96AE958D38A}" srcOrd="12" destOrd="0" parTransId="{174270AD-08B2-4C1B-B851-52AFA94A9FC5}" sibTransId="{EDB7D002-E2D9-4C44-A041-8988DAE1EB4F}"/>
    <dgm:cxn modelId="{FAF68D92-C6AB-4AB7-9498-F934081B6134}" type="presOf" srcId="{B1AA7C5B-4B7B-432F-98FF-7C09AE3E88F6}" destId="{51F3241C-67EA-4C99-911B-A92D59BD1994}" srcOrd="0" destOrd="0" presId="urn:microsoft.com/office/officeart/2005/8/layout/default"/>
    <dgm:cxn modelId="{E3241994-B3E1-4923-B6E1-F80A6BD79A0E}" srcId="{BBFC08AB-66E6-4A3F-9AE4-BAE113D984E6}" destId="{6073CD27-CA85-40A4-AFC1-EE6DA6474B7C}" srcOrd="15" destOrd="0" parTransId="{1D16B6CB-24BE-483C-862E-22D01AF51C34}" sibTransId="{D0DEF5F5-7B3E-45AF-82F6-012F3A55F03C}"/>
    <dgm:cxn modelId="{2F25D099-1F72-4FBB-830E-D26C5BA65E53}" srcId="{BBFC08AB-66E6-4A3F-9AE4-BAE113D984E6}" destId="{A2FE1474-BAC4-40E4-A250-F52D0BB68FD6}" srcOrd="14" destOrd="0" parTransId="{027AA2B2-BE31-4395-9A4A-7F03C0D37990}" sibTransId="{18CDD0C9-9870-4B46-ABF7-9901637CF475}"/>
    <dgm:cxn modelId="{A491289D-5AC5-427F-BD10-DF472F52519F}" type="presOf" srcId="{012FA425-1A9A-4DC6-94C8-C96AE958D38A}" destId="{5841D5E8-9992-4F75-8E2C-E36AAF9971DC}" srcOrd="0" destOrd="0" presId="urn:microsoft.com/office/officeart/2005/8/layout/default"/>
    <dgm:cxn modelId="{243D39A7-CF7D-4350-93F9-9AE8D25DDC18}" srcId="{BBFC08AB-66E6-4A3F-9AE4-BAE113D984E6}" destId="{B1AA7C5B-4B7B-432F-98FF-7C09AE3E88F6}" srcOrd="7" destOrd="0" parTransId="{53AE34DD-1453-49F5-BA11-CA089F913A13}" sibTransId="{A0685BFA-C7DA-42D5-84E3-1D9A58B05D57}"/>
    <dgm:cxn modelId="{F89E06AB-C609-4F97-81AA-1AD1107A0D54}" type="presOf" srcId="{3DD46490-10A3-43EC-8A30-B6762CAB6249}" destId="{04B2D647-030D-401C-A3E6-7F7499EBFB2D}" srcOrd="0" destOrd="0" presId="urn:microsoft.com/office/officeart/2005/8/layout/default"/>
    <dgm:cxn modelId="{3C4DB3AE-A08B-45DD-B06D-73D659E25399}" srcId="{BBFC08AB-66E6-4A3F-9AE4-BAE113D984E6}" destId="{1396D579-5114-4245-9B5C-C561CD6D97FC}" srcOrd="2" destOrd="0" parTransId="{4BB2C44A-24BE-4761-82D8-23C10083919E}" sibTransId="{F4D2F6C1-BF4F-4F69-AAC5-91D43CB706A3}"/>
    <dgm:cxn modelId="{0C7685B1-3CAB-4062-8F6A-487D403511B3}" type="presOf" srcId="{B61DEBCE-5E7C-4AA0-87A1-4C27EC7B443E}" destId="{280276D2-3E6A-41DF-B4AF-E13E68D0354D}" srcOrd="0" destOrd="0" presId="urn:microsoft.com/office/officeart/2005/8/layout/default"/>
    <dgm:cxn modelId="{62AA09B5-B4BB-46C5-89DA-6A7BBE910C73}" srcId="{BBFC08AB-66E6-4A3F-9AE4-BAE113D984E6}" destId="{3DD46490-10A3-43EC-8A30-B6762CAB6249}" srcOrd="4" destOrd="0" parTransId="{A66E0630-10D2-48FD-A370-44FE0CB11A48}" sibTransId="{F048B432-C5B8-4554-A60B-657DB6355965}"/>
    <dgm:cxn modelId="{0EFD1CB9-8DFB-400D-B877-5C8C71C6B348}" type="presOf" srcId="{6073CD27-CA85-40A4-AFC1-EE6DA6474B7C}" destId="{662FA356-1989-4D43-BB8C-1A1A147D84CA}" srcOrd="0" destOrd="0" presId="urn:microsoft.com/office/officeart/2005/8/layout/default"/>
    <dgm:cxn modelId="{AF8F43BD-5EB6-4F63-87E9-264291480C13}" type="presOf" srcId="{BBFC08AB-66E6-4A3F-9AE4-BAE113D984E6}" destId="{7F87ECB3-C665-4B41-8191-0824C7524E0F}" srcOrd="0" destOrd="0" presId="urn:microsoft.com/office/officeart/2005/8/layout/default"/>
    <dgm:cxn modelId="{96B62FC8-E72B-4F17-8074-51F89E1DDED5}" srcId="{BBFC08AB-66E6-4A3F-9AE4-BAE113D984E6}" destId="{B61DEBCE-5E7C-4AA0-87A1-4C27EC7B443E}" srcOrd="3" destOrd="0" parTransId="{8B443FB3-9D44-46B2-B823-90C7727344A4}" sibTransId="{9734DFBC-F3C3-4C87-BBC0-5ECD795B3529}"/>
    <dgm:cxn modelId="{DB0521D9-6ED6-4B96-89AB-0675B4831267}" type="presOf" srcId="{53698CD9-7B4B-4F36-BD65-04446F3B30D8}" destId="{43AE33D7-EDAC-4E19-8C17-9AC88F386D8C}" srcOrd="0" destOrd="0" presId="urn:microsoft.com/office/officeart/2005/8/layout/default"/>
    <dgm:cxn modelId="{EDCCEFE4-2A5B-49C8-9D38-968C1786F234}" srcId="{BBFC08AB-66E6-4A3F-9AE4-BAE113D984E6}" destId="{6A12B5C3-6EAB-4692-B487-1CFBF0F19008}" srcOrd="11" destOrd="0" parTransId="{45E669E9-72C2-44FD-A931-78378126AC40}" sibTransId="{B32FB22B-C553-4C94-868B-7AD77DA0A8D7}"/>
    <dgm:cxn modelId="{AA33E2ED-63EE-4870-8FA6-12E3F4E28123}" type="presOf" srcId="{A2FE1474-BAC4-40E4-A250-F52D0BB68FD6}" destId="{FD78FDEC-B2FD-4ABE-8717-091F3874DB90}" srcOrd="0" destOrd="0" presId="urn:microsoft.com/office/officeart/2005/8/layout/default"/>
    <dgm:cxn modelId="{22D1FDF3-6651-475B-B2AE-79E1BC3F4D19}" srcId="{BBFC08AB-66E6-4A3F-9AE4-BAE113D984E6}" destId="{53698CD9-7B4B-4F36-BD65-04446F3B30D8}" srcOrd="6" destOrd="0" parTransId="{329DE4AF-0CE0-4F0F-A574-4E88FE3499EB}" sibTransId="{4164A0C5-5CC6-4A36-82E9-D9D83792683C}"/>
    <dgm:cxn modelId="{85CA8482-1B16-4F89-B3C8-86E5DA62CCFA}" type="presParOf" srcId="{7F87ECB3-C665-4B41-8191-0824C7524E0F}" destId="{F56A5D1C-BB34-4620-AFB2-DCAD182883CF}" srcOrd="0" destOrd="0" presId="urn:microsoft.com/office/officeart/2005/8/layout/default"/>
    <dgm:cxn modelId="{01A09763-1F4B-4FA7-9EC4-CEF698E19D88}" type="presParOf" srcId="{7F87ECB3-C665-4B41-8191-0824C7524E0F}" destId="{2ABA86A3-F80E-4F6F-A8C3-67303EB97EA2}" srcOrd="1" destOrd="0" presId="urn:microsoft.com/office/officeart/2005/8/layout/default"/>
    <dgm:cxn modelId="{8C6A035F-D23F-4F4F-950B-7F3EA2E7C8D9}" type="presParOf" srcId="{7F87ECB3-C665-4B41-8191-0824C7524E0F}" destId="{BDAD42D1-D999-49F7-99BC-3CB0E1F70920}" srcOrd="2" destOrd="0" presId="urn:microsoft.com/office/officeart/2005/8/layout/default"/>
    <dgm:cxn modelId="{E8702E3D-0A3D-44FA-A51D-737B75DCEBB1}" type="presParOf" srcId="{7F87ECB3-C665-4B41-8191-0824C7524E0F}" destId="{88D43930-B258-4CEA-87F0-33BD7B705B46}" srcOrd="3" destOrd="0" presId="urn:microsoft.com/office/officeart/2005/8/layout/default"/>
    <dgm:cxn modelId="{1650F39A-9FFF-4F6B-A28C-19DDF2F72E5A}" type="presParOf" srcId="{7F87ECB3-C665-4B41-8191-0824C7524E0F}" destId="{6B9BE786-054A-4C23-9EC1-43CBB1160147}" srcOrd="4" destOrd="0" presId="urn:microsoft.com/office/officeart/2005/8/layout/default"/>
    <dgm:cxn modelId="{D2B2D011-02BE-4BDA-89CF-9BD0565127B5}" type="presParOf" srcId="{7F87ECB3-C665-4B41-8191-0824C7524E0F}" destId="{882AA150-3E96-4CB0-87BE-45C586B9667F}" srcOrd="5" destOrd="0" presId="urn:microsoft.com/office/officeart/2005/8/layout/default"/>
    <dgm:cxn modelId="{E5492961-1E42-4DF7-BF67-BAFCF9F520F0}" type="presParOf" srcId="{7F87ECB3-C665-4B41-8191-0824C7524E0F}" destId="{280276D2-3E6A-41DF-B4AF-E13E68D0354D}" srcOrd="6" destOrd="0" presId="urn:microsoft.com/office/officeart/2005/8/layout/default"/>
    <dgm:cxn modelId="{FF7CEF60-0666-4615-AB95-E2D46E84E40A}" type="presParOf" srcId="{7F87ECB3-C665-4B41-8191-0824C7524E0F}" destId="{6D5E14FF-50A6-459F-BA5A-C9081EF98148}" srcOrd="7" destOrd="0" presId="urn:microsoft.com/office/officeart/2005/8/layout/default"/>
    <dgm:cxn modelId="{CCB638E9-0629-42F0-AE77-43142C57B202}" type="presParOf" srcId="{7F87ECB3-C665-4B41-8191-0824C7524E0F}" destId="{04B2D647-030D-401C-A3E6-7F7499EBFB2D}" srcOrd="8" destOrd="0" presId="urn:microsoft.com/office/officeart/2005/8/layout/default"/>
    <dgm:cxn modelId="{1D3CC60C-1AA6-4221-B496-EF7529598CB9}" type="presParOf" srcId="{7F87ECB3-C665-4B41-8191-0824C7524E0F}" destId="{E396036A-66A2-4484-90CC-EA2CEBE00C5A}" srcOrd="9" destOrd="0" presId="urn:microsoft.com/office/officeart/2005/8/layout/default"/>
    <dgm:cxn modelId="{5215E70C-C65B-4ABF-B809-9275CAA0CC6D}" type="presParOf" srcId="{7F87ECB3-C665-4B41-8191-0824C7524E0F}" destId="{3A2B8119-4C1E-41FA-9280-5064AD8407B0}" srcOrd="10" destOrd="0" presId="urn:microsoft.com/office/officeart/2005/8/layout/default"/>
    <dgm:cxn modelId="{2324A58D-DDE6-4A39-AEFC-DE97742AB7E3}" type="presParOf" srcId="{7F87ECB3-C665-4B41-8191-0824C7524E0F}" destId="{73A75EE6-86D4-4871-9D28-C6FA6E720CDA}" srcOrd="11" destOrd="0" presId="urn:microsoft.com/office/officeart/2005/8/layout/default"/>
    <dgm:cxn modelId="{C3C0B0FF-80A9-45F1-BA8B-251351438097}" type="presParOf" srcId="{7F87ECB3-C665-4B41-8191-0824C7524E0F}" destId="{43AE33D7-EDAC-4E19-8C17-9AC88F386D8C}" srcOrd="12" destOrd="0" presId="urn:microsoft.com/office/officeart/2005/8/layout/default"/>
    <dgm:cxn modelId="{C7DC8DE4-B384-4846-960A-359A69C33250}" type="presParOf" srcId="{7F87ECB3-C665-4B41-8191-0824C7524E0F}" destId="{005F8DB3-35EB-415A-B939-38D435586587}" srcOrd="13" destOrd="0" presId="urn:microsoft.com/office/officeart/2005/8/layout/default"/>
    <dgm:cxn modelId="{6D0FE547-23C4-4466-B077-211CBD9639BC}" type="presParOf" srcId="{7F87ECB3-C665-4B41-8191-0824C7524E0F}" destId="{51F3241C-67EA-4C99-911B-A92D59BD1994}" srcOrd="14" destOrd="0" presId="urn:microsoft.com/office/officeart/2005/8/layout/default"/>
    <dgm:cxn modelId="{0DB156E7-8D62-4D3E-B3EE-46B2608D224B}" type="presParOf" srcId="{7F87ECB3-C665-4B41-8191-0824C7524E0F}" destId="{8D6ACBAB-ED22-457A-B55F-B32F8D36A7C8}" srcOrd="15" destOrd="0" presId="urn:microsoft.com/office/officeart/2005/8/layout/default"/>
    <dgm:cxn modelId="{4D01C0CC-C3B6-474C-98DB-34C483FE29AA}" type="presParOf" srcId="{7F87ECB3-C665-4B41-8191-0824C7524E0F}" destId="{B415E131-9345-4638-B305-A7EFA85FCCF5}" srcOrd="16" destOrd="0" presId="urn:microsoft.com/office/officeart/2005/8/layout/default"/>
    <dgm:cxn modelId="{19B14B2B-7752-4861-A5B6-AD765D863EAE}" type="presParOf" srcId="{7F87ECB3-C665-4B41-8191-0824C7524E0F}" destId="{C2E7D320-4CE9-40DA-9643-F5D8026434CC}" srcOrd="17" destOrd="0" presId="urn:microsoft.com/office/officeart/2005/8/layout/default"/>
    <dgm:cxn modelId="{D1DB4384-190F-45CE-94F0-A70278D8A918}" type="presParOf" srcId="{7F87ECB3-C665-4B41-8191-0824C7524E0F}" destId="{693AEADE-8F5D-4B38-A42D-86AA4A8FD22F}" srcOrd="18" destOrd="0" presId="urn:microsoft.com/office/officeart/2005/8/layout/default"/>
    <dgm:cxn modelId="{4FBDB3B6-FE8B-4128-9566-831663FBA5C3}" type="presParOf" srcId="{7F87ECB3-C665-4B41-8191-0824C7524E0F}" destId="{5B1D9C4C-6879-4CBD-B67C-248261231F82}" srcOrd="19" destOrd="0" presId="urn:microsoft.com/office/officeart/2005/8/layout/default"/>
    <dgm:cxn modelId="{75026533-7678-443C-9866-F5E580AF949B}" type="presParOf" srcId="{7F87ECB3-C665-4B41-8191-0824C7524E0F}" destId="{CAD3ACA7-C738-40E3-89DC-1BE76DC19BAC}" srcOrd="20" destOrd="0" presId="urn:microsoft.com/office/officeart/2005/8/layout/default"/>
    <dgm:cxn modelId="{1AC83F83-CB47-4717-9EF1-E4005905FB01}" type="presParOf" srcId="{7F87ECB3-C665-4B41-8191-0824C7524E0F}" destId="{C6B42DC1-4F45-4229-B147-9E939CE4304D}" srcOrd="21" destOrd="0" presId="urn:microsoft.com/office/officeart/2005/8/layout/default"/>
    <dgm:cxn modelId="{BB0A927E-26FB-4B54-B507-B4935C4F6CF9}" type="presParOf" srcId="{7F87ECB3-C665-4B41-8191-0824C7524E0F}" destId="{7268EA08-C08B-41A8-8450-38B11643A5B8}" srcOrd="22" destOrd="0" presId="urn:microsoft.com/office/officeart/2005/8/layout/default"/>
    <dgm:cxn modelId="{E7771B8B-5D40-458D-A919-B93E626A2DE6}" type="presParOf" srcId="{7F87ECB3-C665-4B41-8191-0824C7524E0F}" destId="{76E7FADC-19E1-4D8C-BC6A-BBAAC08B5397}" srcOrd="23" destOrd="0" presId="urn:microsoft.com/office/officeart/2005/8/layout/default"/>
    <dgm:cxn modelId="{29656A01-7741-484E-B47A-7336B2ADC933}" type="presParOf" srcId="{7F87ECB3-C665-4B41-8191-0824C7524E0F}" destId="{5841D5E8-9992-4F75-8E2C-E36AAF9971DC}" srcOrd="24" destOrd="0" presId="urn:microsoft.com/office/officeart/2005/8/layout/default"/>
    <dgm:cxn modelId="{D6A23A80-46C8-4079-8CB8-8B5D049C13B9}" type="presParOf" srcId="{7F87ECB3-C665-4B41-8191-0824C7524E0F}" destId="{3E294838-1A64-419E-87FE-BE5B451F6D41}" srcOrd="25" destOrd="0" presId="urn:microsoft.com/office/officeart/2005/8/layout/default"/>
    <dgm:cxn modelId="{33192015-70A0-4C62-93F4-A52416168FB4}" type="presParOf" srcId="{7F87ECB3-C665-4B41-8191-0824C7524E0F}" destId="{1CDCFA82-1E16-4C98-864D-6E5F023675C7}" srcOrd="26" destOrd="0" presId="urn:microsoft.com/office/officeart/2005/8/layout/default"/>
    <dgm:cxn modelId="{319DD0F9-3F15-4901-AF2C-4A51162DF136}" type="presParOf" srcId="{7F87ECB3-C665-4B41-8191-0824C7524E0F}" destId="{B83D6CD6-0897-48F3-8369-653EF3BD1B77}" srcOrd="27" destOrd="0" presId="urn:microsoft.com/office/officeart/2005/8/layout/default"/>
    <dgm:cxn modelId="{C22F3BEC-322D-432B-AD51-5D61F7C2D8E5}" type="presParOf" srcId="{7F87ECB3-C665-4B41-8191-0824C7524E0F}" destId="{FD78FDEC-B2FD-4ABE-8717-091F3874DB90}" srcOrd="28" destOrd="0" presId="urn:microsoft.com/office/officeart/2005/8/layout/default"/>
    <dgm:cxn modelId="{D51D9B38-8D1C-4309-8E93-70272F6CE4AE}" type="presParOf" srcId="{7F87ECB3-C665-4B41-8191-0824C7524E0F}" destId="{EC6AE22D-51C0-4AAD-9771-0A9E109D3072}" srcOrd="29" destOrd="0" presId="urn:microsoft.com/office/officeart/2005/8/layout/default"/>
    <dgm:cxn modelId="{264AF5B7-75D5-4966-A2CE-22543B756E3E}" type="presParOf" srcId="{7F87ECB3-C665-4B41-8191-0824C7524E0F}" destId="{662FA356-1989-4D43-BB8C-1A1A147D84CA}" srcOrd="3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DEFF7B-9D28-451A-85ED-558F07BB48F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4DFBB9A-D33A-42D4-B475-1F0A60B96ABC}">
      <dgm:prSet/>
      <dgm:spPr/>
      <dgm:t>
        <a:bodyPr/>
        <a:lstStyle/>
        <a:p>
          <a:r>
            <a:rPr lang="en-US"/>
            <a:t>What is the Teacher Assistant course?</a:t>
          </a:r>
        </a:p>
      </dgm:t>
    </dgm:pt>
    <dgm:pt modelId="{59FD7FAB-7091-4055-8C9F-EE80E6D424AB}" type="parTrans" cxnId="{1CA32280-A945-4666-B36E-3F542C0998A5}">
      <dgm:prSet/>
      <dgm:spPr/>
      <dgm:t>
        <a:bodyPr/>
        <a:lstStyle/>
        <a:p>
          <a:endParaRPr lang="en-US"/>
        </a:p>
      </dgm:t>
    </dgm:pt>
    <dgm:pt modelId="{C03D2933-B659-427E-849D-9CA33988E4F9}" type="sibTrans" cxnId="{1CA32280-A945-4666-B36E-3F542C0998A5}">
      <dgm:prSet/>
      <dgm:spPr/>
      <dgm:t>
        <a:bodyPr/>
        <a:lstStyle/>
        <a:p>
          <a:endParaRPr lang="en-US"/>
        </a:p>
      </dgm:t>
    </dgm:pt>
    <dgm:pt modelId="{F39ECC81-E92D-45AB-8345-F4422FE2C28C}">
      <dgm:prSet/>
      <dgm:spPr/>
      <dgm:t>
        <a:bodyPr/>
        <a:lstStyle/>
        <a:p>
          <a:r>
            <a:rPr lang="en-US"/>
            <a:t>Teacher Assistants are assigned to grade level offices to learn about how to run an office.</a:t>
          </a:r>
        </a:p>
      </dgm:t>
    </dgm:pt>
    <dgm:pt modelId="{8179CEAA-22D7-4DD6-87E5-32F34EA9D289}" type="parTrans" cxnId="{6857D60C-3E32-47E7-8C2B-A1A0B56894D4}">
      <dgm:prSet/>
      <dgm:spPr/>
      <dgm:t>
        <a:bodyPr/>
        <a:lstStyle/>
        <a:p>
          <a:endParaRPr lang="en-US"/>
        </a:p>
      </dgm:t>
    </dgm:pt>
    <dgm:pt modelId="{E9103D90-5FE7-4CB0-9F9E-B14BD8220C88}" type="sibTrans" cxnId="{6857D60C-3E32-47E7-8C2B-A1A0B56894D4}">
      <dgm:prSet/>
      <dgm:spPr/>
      <dgm:t>
        <a:bodyPr/>
        <a:lstStyle/>
        <a:p>
          <a:endParaRPr lang="en-US"/>
        </a:p>
      </dgm:t>
    </dgm:pt>
    <dgm:pt modelId="{4F5B6808-BCC0-4915-B8A3-BB49821617C6}">
      <dgm:prSet/>
      <dgm:spPr/>
      <dgm:t>
        <a:bodyPr/>
        <a:lstStyle/>
        <a:p>
          <a:r>
            <a:rPr lang="en-US"/>
            <a:t>What will I do as a TA?</a:t>
          </a:r>
        </a:p>
      </dgm:t>
    </dgm:pt>
    <dgm:pt modelId="{980EFAC3-514D-4250-9545-AAA2605D10D1}" type="parTrans" cxnId="{492282C5-B1D7-40BB-AF0B-1BC314BC0DDB}">
      <dgm:prSet/>
      <dgm:spPr/>
      <dgm:t>
        <a:bodyPr/>
        <a:lstStyle/>
        <a:p>
          <a:endParaRPr lang="en-US"/>
        </a:p>
      </dgm:t>
    </dgm:pt>
    <dgm:pt modelId="{D8B00BA2-0446-4DCA-BF08-41B9FA6708CA}" type="sibTrans" cxnId="{492282C5-B1D7-40BB-AF0B-1BC314BC0DDB}">
      <dgm:prSet/>
      <dgm:spPr/>
      <dgm:t>
        <a:bodyPr/>
        <a:lstStyle/>
        <a:p>
          <a:endParaRPr lang="en-US"/>
        </a:p>
      </dgm:t>
    </dgm:pt>
    <dgm:pt modelId="{E5309F80-84D6-4E24-A95F-B69C0193094B}">
      <dgm:prSet/>
      <dgm:spPr/>
      <dgm:t>
        <a:bodyPr/>
        <a:lstStyle/>
        <a:p>
          <a:r>
            <a:rPr lang="en-US"/>
            <a:t>Help with administrative tasks such as filing and attendance.</a:t>
          </a:r>
        </a:p>
      </dgm:t>
    </dgm:pt>
    <dgm:pt modelId="{F6DBD4C3-B16F-4593-960C-E4B12E290167}" type="parTrans" cxnId="{D175AD10-CDA4-4823-AED9-E49578B08C63}">
      <dgm:prSet/>
      <dgm:spPr/>
      <dgm:t>
        <a:bodyPr/>
        <a:lstStyle/>
        <a:p>
          <a:endParaRPr lang="en-US"/>
        </a:p>
      </dgm:t>
    </dgm:pt>
    <dgm:pt modelId="{FA5B2700-3EE4-4F5B-8CB3-7BCE9FFFDFFC}" type="sibTrans" cxnId="{D175AD10-CDA4-4823-AED9-E49578B08C63}">
      <dgm:prSet/>
      <dgm:spPr/>
      <dgm:t>
        <a:bodyPr/>
        <a:lstStyle/>
        <a:p>
          <a:endParaRPr lang="en-US"/>
        </a:p>
      </dgm:t>
    </dgm:pt>
    <dgm:pt modelId="{3549AC1E-EA46-4BDC-88E1-0E07C87CADC5}">
      <dgm:prSet/>
      <dgm:spPr/>
      <dgm:t>
        <a:bodyPr/>
        <a:lstStyle/>
        <a:p>
          <a:r>
            <a:rPr lang="en-US"/>
            <a:t>Help with school event preparations</a:t>
          </a:r>
        </a:p>
      </dgm:t>
    </dgm:pt>
    <dgm:pt modelId="{196D8483-2875-41CF-8725-FF92CFB2ED96}" type="parTrans" cxnId="{3A7A7BE1-F7DB-4249-9E34-B26AD627DDE2}">
      <dgm:prSet/>
      <dgm:spPr/>
      <dgm:t>
        <a:bodyPr/>
        <a:lstStyle/>
        <a:p>
          <a:endParaRPr lang="en-US"/>
        </a:p>
      </dgm:t>
    </dgm:pt>
    <dgm:pt modelId="{3BAC8279-4FE4-4124-B0C9-77211D5AD9F0}" type="sibTrans" cxnId="{3A7A7BE1-F7DB-4249-9E34-B26AD627DDE2}">
      <dgm:prSet/>
      <dgm:spPr/>
      <dgm:t>
        <a:bodyPr/>
        <a:lstStyle/>
        <a:p>
          <a:endParaRPr lang="en-US"/>
        </a:p>
      </dgm:t>
    </dgm:pt>
    <dgm:pt modelId="{CE68AC25-42D5-4621-A990-6BADD8E82202}">
      <dgm:prSet/>
      <dgm:spPr/>
      <dgm:t>
        <a:bodyPr/>
        <a:lstStyle/>
        <a:p>
          <a:r>
            <a:rPr lang="en-US"/>
            <a:t>Give tours to new students</a:t>
          </a:r>
        </a:p>
      </dgm:t>
    </dgm:pt>
    <dgm:pt modelId="{91A19A1F-AB70-4442-B865-00AA289C036F}" type="parTrans" cxnId="{98E9438B-8185-4B36-B3EE-DA2D38CE324B}">
      <dgm:prSet/>
      <dgm:spPr/>
      <dgm:t>
        <a:bodyPr/>
        <a:lstStyle/>
        <a:p>
          <a:endParaRPr lang="en-US"/>
        </a:p>
      </dgm:t>
    </dgm:pt>
    <dgm:pt modelId="{82E3E758-F5BF-4F3E-A2CD-51701AA2FBE6}" type="sibTrans" cxnId="{98E9438B-8185-4B36-B3EE-DA2D38CE324B}">
      <dgm:prSet/>
      <dgm:spPr/>
      <dgm:t>
        <a:bodyPr/>
        <a:lstStyle/>
        <a:p>
          <a:endParaRPr lang="en-US"/>
        </a:p>
      </dgm:t>
    </dgm:pt>
    <dgm:pt modelId="{516C675A-CF93-4E5D-9D7F-DB35E1CC71AB}">
      <dgm:prSet/>
      <dgm:spPr/>
      <dgm:t>
        <a:bodyPr/>
        <a:lstStyle/>
        <a:p>
          <a:r>
            <a:rPr lang="en-US"/>
            <a:t>Students will gain experience in how an office runs</a:t>
          </a:r>
        </a:p>
      </dgm:t>
    </dgm:pt>
    <dgm:pt modelId="{F5B82F9A-91AC-4581-AB46-30C146309948}" type="parTrans" cxnId="{7ABC5A1C-9A22-4CFD-BE50-6C575C9C44C0}">
      <dgm:prSet/>
      <dgm:spPr/>
      <dgm:t>
        <a:bodyPr/>
        <a:lstStyle/>
        <a:p>
          <a:endParaRPr lang="en-US"/>
        </a:p>
      </dgm:t>
    </dgm:pt>
    <dgm:pt modelId="{80A635D8-66DD-41EC-BD61-38189FDBA383}" type="sibTrans" cxnId="{7ABC5A1C-9A22-4CFD-BE50-6C575C9C44C0}">
      <dgm:prSet/>
      <dgm:spPr/>
      <dgm:t>
        <a:bodyPr/>
        <a:lstStyle/>
        <a:p>
          <a:endParaRPr lang="en-US"/>
        </a:p>
      </dgm:t>
    </dgm:pt>
    <dgm:pt modelId="{9FDD175C-B31E-41C8-80B4-FF020F1DD4C5}">
      <dgm:prSet phldr="0"/>
      <dgm:spPr/>
      <dgm:t>
        <a:bodyPr/>
        <a:lstStyle/>
        <a:p>
          <a:pPr rtl="0"/>
          <a:r>
            <a:rPr lang="en-US">
              <a:latin typeface="Calibri Light" panose="020F0302020204030204"/>
            </a:rPr>
            <a:t>Deliver items/help offices coordinate with classrooms</a:t>
          </a:r>
        </a:p>
      </dgm:t>
    </dgm:pt>
    <dgm:pt modelId="{AD1B6A8D-9042-49AA-B6A5-95D3EDFA7EAE}" type="parTrans" cxnId="{1BE5EF4B-9B4A-4893-820C-B25D4FB6ADED}">
      <dgm:prSet/>
      <dgm:spPr/>
    </dgm:pt>
    <dgm:pt modelId="{29FCCC18-76BA-481A-BD07-91FDEDFF3E93}" type="sibTrans" cxnId="{1BE5EF4B-9B4A-4893-820C-B25D4FB6ADED}">
      <dgm:prSet/>
      <dgm:spPr/>
    </dgm:pt>
    <dgm:pt modelId="{A96E5D8A-E99C-4182-9C60-DDCEF05CAF76}" type="pres">
      <dgm:prSet presAssocID="{78DEFF7B-9D28-451A-85ED-558F07BB48FC}" presName="linear" presStyleCnt="0">
        <dgm:presLayoutVars>
          <dgm:animLvl val="lvl"/>
          <dgm:resizeHandles val="exact"/>
        </dgm:presLayoutVars>
      </dgm:prSet>
      <dgm:spPr/>
    </dgm:pt>
    <dgm:pt modelId="{274FB3E1-F661-47B1-A785-5F8D55856683}" type="pres">
      <dgm:prSet presAssocID="{B4DFBB9A-D33A-42D4-B475-1F0A60B96ABC}" presName="parentText" presStyleLbl="node1" presStyleIdx="0" presStyleCnt="2">
        <dgm:presLayoutVars>
          <dgm:chMax val="0"/>
          <dgm:bulletEnabled val="1"/>
        </dgm:presLayoutVars>
      </dgm:prSet>
      <dgm:spPr/>
    </dgm:pt>
    <dgm:pt modelId="{8EE20A3A-DBD8-4FA2-8C69-1C13305914EE}" type="pres">
      <dgm:prSet presAssocID="{B4DFBB9A-D33A-42D4-B475-1F0A60B96ABC}" presName="childText" presStyleLbl="revTx" presStyleIdx="0" presStyleCnt="2">
        <dgm:presLayoutVars>
          <dgm:bulletEnabled val="1"/>
        </dgm:presLayoutVars>
      </dgm:prSet>
      <dgm:spPr/>
    </dgm:pt>
    <dgm:pt modelId="{F16A875B-1B4C-485A-ABDA-B5E0BA4D7D34}" type="pres">
      <dgm:prSet presAssocID="{4F5B6808-BCC0-4915-B8A3-BB49821617C6}" presName="parentText" presStyleLbl="node1" presStyleIdx="1" presStyleCnt="2">
        <dgm:presLayoutVars>
          <dgm:chMax val="0"/>
          <dgm:bulletEnabled val="1"/>
        </dgm:presLayoutVars>
      </dgm:prSet>
      <dgm:spPr/>
    </dgm:pt>
    <dgm:pt modelId="{ADA881EC-8DD0-444E-8BFA-158B3C2EC089}" type="pres">
      <dgm:prSet presAssocID="{4F5B6808-BCC0-4915-B8A3-BB49821617C6}" presName="childText" presStyleLbl="revTx" presStyleIdx="1" presStyleCnt="2">
        <dgm:presLayoutVars>
          <dgm:bulletEnabled val="1"/>
        </dgm:presLayoutVars>
      </dgm:prSet>
      <dgm:spPr/>
    </dgm:pt>
  </dgm:ptLst>
  <dgm:cxnLst>
    <dgm:cxn modelId="{6857D60C-3E32-47E7-8C2B-A1A0B56894D4}" srcId="{B4DFBB9A-D33A-42D4-B475-1F0A60B96ABC}" destId="{F39ECC81-E92D-45AB-8345-F4422FE2C28C}" srcOrd="0" destOrd="0" parTransId="{8179CEAA-22D7-4DD6-87E5-32F34EA9D289}" sibTransId="{E9103D90-5FE7-4CB0-9F9E-B14BD8220C88}"/>
    <dgm:cxn modelId="{D175AD10-CDA4-4823-AED9-E49578B08C63}" srcId="{4F5B6808-BCC0-4915-B8A3-BB49821617C6}" destId="{E5309F80-84D6-4E24-A95F-B69C0193094B}" srcOrd="0" destOrd="0" parTransId="{F6DBD4C3-B16F-4593-960C-E4B12E290167}" sibTransId="{FA5B2700-3EE4-4F5B-8CB3-7BCE9FFFDFFC}"/>
    <dgm:cxn modelId="{7ABC5A1C-9A22-4CFD-BE50-6C575C9C44C0}" srcId="{4F5B6808-BCC0-4915-B8A3-BB49821617C6}" destId="{516C675A-CF93-4E5D-9D7F-DB35E1CC71AB}" srcOrd="3" destOrd="0" parTransId="{F5B82F9A-91AC-4581-AB46-30C146309948}" sibTransId="{80A635D8-66DD-41EC-BD61-38189FDBA383}"/>
    <dgm:cxn modelId="{9487212A-3AD0-4CF8-AFBB-C619D741553B}" type="presOf" srcId="{3549AC1E-EA46-4BDC-88E1-0E07C87CADC5}" destId="{ADA881EC-8DD0-444E-8BFA-158B3C2EC089}" srcOrd="0" destOrd="1" presId="urn:microsoft.com/office/officeart/2005/8/layout/vList2"/>
    <dgm:cxn modelId="{0EF1E765-D9DB-487D-89AC-2F6577F64633}" type="presOf" srcId="{B4DFBB9A-D33A-42D4-B475-1F0A60B96ABC}" destId="{274FB3E1-F661-47B1-A785-5F8D55856683}" srcOrd="0" destOrd="0" presId="urn:microsoft.com/office/officeart/2005/8/layout/vList2"/>
    <dgm:cxn modelId="{F28C2E46-B390-4CF4-BA6A-710F080D194B}" type="presOf" srcId="{E5309F80-84D6-4E24-A95F-B69C0193094B}" destId="{ADA881EC-8DD0-444E-8BFA-158B3C2EC089}" srcOrd="0" destOrd="0" presId="urn:microsoft.com/office/officeart/2005/8/layout/vList2"/>
    <dgm:cxn modelId="{56C9C346-9E7D-4DDC-8A52-077CCAFE3C13}" type="presOf" srcId="{CE68AC25-42D5-4621-A990-6BADD8E82202}" destId="{ADA881EC-8DD0-444E-8BFA-158B3C2EC089}" srcOrd="0" destOrd="2" presId="urn:microsoft.com/office/officeart/2005/8/layout/vList2"/>
    <dgm:cxn modelId="{7973E647-4040-4212-9891-F84A481FA62D}" type="presOf" srcId="{516C675A-CF93-4E5D-9D7F-DB35E1CC71AB}" destId="{ADA881EC-8DD0-444E-8BFA-158B3C2EC089}" srcOrd="0" destOrd="3" presId="urn:microsoft.com/office/officeart/2005/8/layout/vList2"/>
    <dgm:cxn modelId="{1BE5EF4B-9B4A-4893-820C-B25D4FB6ADED}" srcId="{4F5B6808-BCC0-4915-B8A3-BB49821617C6}" destId="{9FDD175C-B31E-41C8-80B4-FF020F1DD4C5}" srcOrd="4" destOrd="0" parTransId="{AD1B6A8D-9042-49AA-B6A5-95D3EDFA7EAE}" sibTransId="{29FCCC18-76BA-481A-BD07-91FDEDFF3E93}"/>
    <dgm:cxn modelId="{F5344A4D-D795-43D1-ACAF-1F47B2B49646}" type="presOf" srcId="{78DEFF7B-9D28-451A-85ED-558F07BB48FC}" destId="{A96E5D8A-E99C-4182-9C60-DDCEF05CAF76}" srcOrd="0" destOrd="0" presId="urn:microsoft.com/office/officeart/2005/8/layout/vList2"/>
    <dgm:cxn modelId="{A8BB807C-229C-4554-841E-7A56E664618D}" type="presOf" srcId="{4F5B6808-BCC0-4915-B8A3-BB49821617C6}" destId="{F16A875B-1B4C-485A-ABDA-B5E0BA4D7D34}" srcOrd="0" destOrd="0" presId="urn:microsoft.com/office/officeart/2005/8/layout/vList2"/>
    <dgm:cxn modelId="{1CA32280-A945-4666-B36E-3F542C0998A5}" srcId="{78DEFF7B-9D28-451A-85ED-558F07BB48FC}" destId="{B4DFBB9A-D33A-42D4-B475-1F0A60B96ABC}" srcOrd="0" destOrd="0" parTransId="{59FD7FAB-7091-4055-8C9F-EE80E6D424AB}" sibTransId="{C03D2933-B659-427E-849D-9CA33988E4F9}"/>
    <dgm:cxn modelId="{98E9438B-8185-4B36-B3EE-DA2D38CE324B}" srcId="{4F5B6808-BCC0-4915-B8A3-BB49821617C6}" destId="{CE68AC25-42D5-4621-A990-6BADD8E82202}" srcOrd="2" destOrd="0" parTransId="{91A19A1F-AB70-4442-B865-00AA289C036F}" sibTransId="{82E3E758-F5BF-4F3E-A2CD-51701AA2FBE6}"/>
    <dgm:cxn modelId="{492282C5-B1D7-40BB-AF0B-1BC314BC0DDB}" srcId="{78DEFF7B-9D28-451A-85ED-558F07BB48FC}" destId="{4F5B6808-BCC0-4915-B8A3-BB49821617C6}" srcOrd="1" destOrd="0" parTransId="{980EFAC3-514D-4250-9545-AAA2605D10D1}" sibTransId="{D8B00BA2-0446-4DCA-BF08-41B9FA6708CA}"/>
    <dgm:cxn modelId="{98B839D2-3BAA-4BE8-BF11-406B4D9A2CEB}" type="presOf" srcId="{F39ECC81-E92D-45AB-8345-F4422FE2C28C}" destId="{8EE20A3A-DBD8-4FA2-8C69-1C13305914EE}" srcOrd="0" destOrd="0" presId="urn:microsoft.com/office/officeart/2005/8/layout/vList2"/>
    <dgm:cxn modelId="{04298DD8-F928-458F-8A68-0E2A3FA6630D}" type="presOf" srcId="{9FDD175C-B31E-41C8-80B4-FF020F1DD4C5}" destId="{ADA881EC-8DD0-444E-8BFA-158B3C2EC089}" srcOrd="0" destOrd="4" presId="urn:microsoft.com/office/officeart/2005/8/layout/vList2"/>
    <dgm:cxn modelId="{3A7A7BE1-F7DB-4249-9E34-B26AD627DDE2}" srcId="{4F5B6808-BCC0-4915-B8A3-BB49821617C6}" destId="{3549AC1E-EA46-4BDC-88E1-0E07C87CADC5}" srcOrd="1" destOrd="0" parTransId="{196D8483-2875-41CF-8725-FF92CFB2ED96}" sibTransId="{3BAC8279-4FE4-4124-B0C9-77211D5AD9F0}"/>
    <dgm:cxn modelId="{5C521526-2026-4047-890E-F8A2CE7D2252}" type="presParOf" srcId="{A96E5D8A-E99C-4182-9C60-DDCEF05CAF76}" destId="{274FB3E1-F661-47B1-A785-5F8D55856683}" srcOrd="0" destOrd="0" presId="urn:microsoft.com/office/officeart/2005/8/layout/vList2"/>
    <dgm:cxn modelId="{B7125681-A950-415A-A588-C9E70204B979}" type="presParOf" srcId="{A96E5D8A-E99C-4182-9C60-DDCEF05CAF76}" destId="{8EE20A3A-DBD8-4FA2-8C69-1C13305914EE}" srcOrd="1" destOrd="0" presId="urn:microsoft.com/office/officeart/2005/8/layout/vList2"/>
    <dgm:cxn modelId="{F5EDB1F0-4E5D-4929-AF2D-20EDA67A53A9}" type="presParOf" srcId="{A96E5D8A-E99C-4182-9C60-DDCEF05CAF76}" destId="{F16A875B-1B4C-485A-ABDA-B5E0BA4D7D34}" srcOrd="2" destOrd="0" presId="urn:microsoft.com/office/officeart/2005/8/layout/vList2"/>
    <dgm:cxn modelId="{33BA36C0-BD60-40CF-9493-C44D100F30AC}" type="presParOf" srcId="{A96E5D8A-E99C-4182-9C60-DDCEF05CAF76}" destId="{ADA881EC-8DD0-444E-8BFA-158B3C2EC08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40BB1-3200-40EF-8777-399ECC54675A}">
      <dsp:nvSpPr>
        <dsp:cNvPr id="0" name=""/>
        <dsp:cNvSpPr/>
      </dsp:nvSpPr>
      <dsp:spPr>
        <a:xfrm>
          <a:off x="713064" y="110"/>
          <a:ext cx="2016200" cy="1209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Credit:</a:t>
          </a:r>
          <a:r>
            <a:rPr lang="en-US" sz="1200" kern="1200"/>
            <a:t> </a:t>
          </a:r>
        </a:p>
      </dsp:txBody>
      <dsp:txXfrm>
        <a:off x="713064" y="110"/>
        <a:ext cx="2016200" cy="1209720"/>
      </dsp:txXfrm>
    </dsp:sp>
    <dsp:sp modelId="{61FE4EBA-E11B-4C24-BF21-8982E7F41F0B}">
      <dsp:nvSpPr>
        <dsp:cNvPr id="0" name=""/>
        <dsp:cNvSpPr/>
      </dsp:nvSpPr>
      <dsp:spPr>
        <a:xfrm>
          <a:off x="2930884" y="110"/>
          <a:ext cx="2016200" cy="1209720"/>
        </a:xfrm>
        <a:prstGeom prst="rect">
          <a:avLst/>
        </a:prstGeom>
        <a:solidFill>
          <a:schemeClr val="accent2">
            <a:hueOff val="-88270"/>
            <a:satOff val="422"/>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Spanish 1 is a full-year, high school credit class. The final grade students earn in this class will be used to calculate high school rank and the students’ high school GPA. </a:t>
          </a:r>
        </a:p>
      </dsp:txBody>
      <dsp:txXfrm>
        <a:off x="2930884" y="110"/>
        <a:ext cx="2016200" cy="1209720"/>
      </dsp:txXfrm>
    </dsp:sp>
    <dsp:sp modelId="{766462B3-93F2-406D-A55C-B6E1A6A45057}">
      <dsp:nvSpPr>
        <dsp:cNvPr id="0" name=""/>
        <dsp:cNvSpPr/>
      </dsp:nvSpPr>
      <dsp:spPr>
        <a:xfrm>
          <a:off x="5148704" y="110"/>
          <a:ext cx="2016200" cy="1209720"/>
        </a:xfrm>
        <a:prstGeom prst="rect">
          <a:avLst/>
        </a:prstGeom>
        <a:solidFill>
          <a:schemeClr val="accent2">
            <a:hueOff val="-176539"/>
            <a:satOff val="844"/>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Modules-Units:</a:t>
          </a:r>
          <a:r>
            <a:rPr lang="en-US" sz="1200" kern="1200"/>
            <a:t> </a:t>
          </a:r>
        </a:p>
      </dsp:txBody>
      <dsp:txXfrm>
        <a:off x="5148704" y="110"/>
        <a:ext cx="2016200" cy="1209720"/>
      </dsp:txXfrm>
    </dsp:sp>
    <dsp:sp modelId="{9CEDA818-75E0-4C80-896B-C0B10D3C6D6F}">
      <dsp:nvSpPr>
        <dsp:cNvPr id="0" name=""/>
        <dsp:cNvSpPr/>
      </dsp:nvSpPr>
      <dsp:spPr>
        <a:xfrm>
          <a:off x="7366524" y="110"/>
          <a:ext cx="2016200" cy="1209720"/>
        </a:xfrm>
        <a:prstGeom prst="rect">
          <a:avLst/>
        </a:prstGeom>
        <a:solidFill>
          <a:schemeClr val="accent2">
            <a:hueOff val="-264809"/>
            <a:satOff val="1265"/>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Unit 1-Q1   Dice</a:t>
          </a:r>
          <a:r>
            <a:rPr lang="en-US" sz="1200" kern="1200"/>
            <a:t> </a:t>
          </a:r>
        </a:p>
      </dsp:txBody>
      <dsp:txXfrm>
        <a:off x="7366524" y="110"/>
        <a:ext cx="2016200" cy="1209720"/>
      </dsp:txXfrm>
    </dsp:sp>
    <dsp:sp modelId="{7AA41517-7727-4DC1-B018-74736B501816}">
      <dsp:nvSpPr>
        <dsp:cNvPr id="0" name=""/>
        <dsp:cNvSpPr/>
      </dsp:nvSpPr>
      <dsp:spPr>
        <a:xfrm>
          <a:off x="713064" y="1411450"/>
          <a:ext cx="2016200" cy="1209720"/>
        </a:xfrm>
        <a:prstGeom prst="rect">
          <a:avLst/>
        </a:prstGeom>
        <a:solidFill>
          <a:schemeClr val="accent2">
            <a:hueOff val="-353078"/>
            <a:satOff val="168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Unit 2 -Q1 El encierro de Fermín</a:t>
          </a:r>
          <a:r>
            <a:rPr lang="en-US" sz="1200" kern="1200"/>
            <a:t> </a:t>
          </a:r>
        </a:p>
      </dsp:txBody>
      <dsp:txXfrm>
        <a:off x="713064" y="1411450"/>
        <a:ext cx="2016200" cy="1209720"/>
      </dsp:txXfrm>
    </dsp:sp>
    <dsp:sp modelId="{1EBB8287-8DA1-4CA4-96A0-9516B865A8B9}">
      <dsp:nvSpPr>
        <dsp:cNvPr id="0" name=""/>
        <dsp:cNvSpPr/>
      </dsp:nvSpPr>
      <dsp:spPr>
        <a:xfrm>
          <a:off x="2930884" y="1411450"/>
          <a:ext cx="2016200" cy="1209720"/>
        </a:xfrm>
        <a:prstGeom prst="rect">
          <a:avLst/>
        </a:prstGeom>
        <a:solidFill>
          <a:schemeClr val="accent2">
            <a:hueOff val="-441348"/>
            <a:satOff val="2109"/>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Unit 3-Q2 Cierra la puerta</a:t>
          </a:r>
          <a:r>
            <a:rPr lang="en-US" sz="1200" kern="1200"/>
            <a:t> </a:t>
          </a:r>
        </a:p>
      </dsp:txBody>
      <dsp:txXfrm>
        <a:off x="2930884" y="1411450"/>
        <a:ext cx="2016200" cy="1209720"/>
      </dsp:txXfrm>
    </dsp:sp>
    <dsp:sp modelId="{7C9F7A29-BB4A-47E4-9404-FA17061B2793}">
      <dsp:nvSpPr>
        <dsp:cNvPr id="0" name=""/>
        <dsp:cNvSpPr/>
      </dsp:nvSpPr>
      <dsp:spPr>
        <a:xfrm>
          <a:off x="5148704" y="1411450"/>
          <a:ext cx="2016200" cy="1209720"/>
        </a:xfrm>
        <a:prstGeom prst="rect">
          <a:avLst/>
        </a:prstGeom>
        <a:solidFill>
          <a:schemeClr val="accent2">
            <a:hueOff val="-529618"/>
            <a:satOff val="2531"/>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Unit 4-Q2 Mi escuela, mi futuro</a:t>
          </a:r>
          <a:r>
            <a:rPr lang="en-US" sz="1200" kern="1200"/>
            <a:t> </a:t>
          </a:r>
        </a:p>
      </dsp:txBody>
      <dsp:txXfrm>
        <a:off x="5148704" y="1411450"/>
        <a:ext cx="2016200" cy="1209720"/>
      </dsp:txXfrm>
    </dsp:sp>
    <dsp:sp modelId="{EA2E4F93-5892-45A4-AFB7-A5D0CD251D55}">
      <dsp:nvSpPr>
        <dsp:cNvPr id="0" name=""/>
        <dsp:cNvSpPr/>
      </dsp:nvSpPr>
      <dsp:spPr>
        <a:xfrm>
          <a:off x="7366524" y="1411450"/>
          <a:ext cx="2016200" cy="1209720"/>
        </a:xfrm>
        <a:prstGeom prst="rect">
          <a:avLst/>
        </a:prstGeom>
        <a:solidFill>
          <a:schemeClr val="accent2">
            <a:hueOff val="-617887"/>
            <a:satOff val="2953"/>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Unit 5-Q3 Siéntate</a:t>
          </a:r>
          <a:r>
            <a:rPr lang="en-US" sz="1200" kern="1200"/>
            <a:t> </a:t>
          </a:r>
        </a:p>
      </dsp:txBody>
      <dsp:txXfrm>
        <a:off x="7366524" y="1411450"/>
        <a:ext cx="2016200" cy="1209720"/>
      </dsp:txXfrm>
    </dsp:sp>
    <dsp:sp modelId="{7F8D86E6-05AD-40A6-9A1A-B90D49481644}">
      <dsp:nvSpPr>
        <dsp:cNvPr id="0" name=""/>
        <dsp:cNvSpPr/>
      </dsp:nvSpPr>
      <dsp:spPr>
        <a:xfrm>
          <a:off x="1821974" y="2822790"/>
          <a:ext cx="2016200" cy="1209720"/>
        </a:xfrm>
        <a:prstGeom prst="rect">
          <a:avLst/>
        </a:prstGeom>
        <a:solidFill>
          <a:schemeClr val="accent2">
            <a:hueOff val="-706157"/>
            <a:satOff val="3374"/>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Unit 7-Q4 Los Castells de Tarragona</a:t>
          </a:r>
          <a:r>
            <a:rPr lang="en-US" sz="1200" kern="1200"/>
            <a:t> </a:t>
          </a:r>
        </a:p>
      </dsp:txBody>
      <dsp:txXfrm>
        <a:off x="1821974" y="2822790"/>
        <a:ext cx="2016200" cy="1209720"/>
      </dsp:txXfrm>
    </dsp:sp>
    <dsp:sp modelId="{9BA4BDD2-38C3-428D-A670-66B30D443674}">
      <dsp:nvSpPr>
        <dsp:cNvPr id="0" name=""/>
        <dsp:cNvSpPr/>
      </dsp:nvSpPr>
      <dsp:spPr>
        <a:xfrm>
          <a:off x="4039794" y="2822790"/>
          <a:ext cx="2016200" cy="1209720"/>
        </a:xfrm>
        <a:prstGeom prst="rect">
          <a:avLst/>
        </a:prstGeom>
        <a:solidFill>
          <a:schemeClr val="accent2">
            <a:hueOff val="-794426"/>
            <a:satOff val="3796"/>
            <a:lumOff val="5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Unit 8-Q4 Búscalo </a:t>
          </a:r>
          <a:endParaRPr lang="en-US" sz="1200" kern="1200"/>
        </a:p>
      </dsp:txBody>
      <dsp:txXfrm>
        <a:off x="4039794" y="2822790"/>
        <a:ext cx="2016200" cy="1209720"/>
      </dsp:txXfrm>
    </dsp:sp>
    <dsp:sp modelId="{C11E7A51-3E7B-4285-BE1A-F8ECB2D951C6}">
      <dsp:nvSpPr>
        <dsp:cNvPr id="0" name=""/>
        <dsp:cNvSpPr/>
      </dsp:nvSpPr>
      <dsp:spPr>
        <a:xfrm>
          <a:off x="6257614" y="2822790"/>
          <a:ext cx="2016200" cy="1209720"/>
        </a:xfrm>
        <a:prstGeom prst="rect">
          <a:avLst/>
        </a:prstGeom>
        <a:solidFill>
          <a:schemeClr val="accent2">
            <a:hueOff val="-882696"/>
            <a:satOff val="4218"/>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Unit 8-Q4 El Cucuy</a:t>
          </a:r>
          <a:endParaRPr lang="en-US" sz="1200" kern="1200"/>
        </a:p>
      </dsp:txBody>
      <dsp:txXfrm>
        <a:off x="6257614" y="2822790"/>
        <a:ext cx="2016200" cy="1209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A5D1C-BB34-4620-AFB2-DCAD182883CF}">
      <dsp:nvSpPr>
        <dsp:cNvPr id="0" name=""/>
        <dsp:cNvSpPr/>
      </dsp:nvSpPr>
      <dsp:spPr>
        <a:xfrm>
          <a:off x="1333" y="163908"/>
          <a:ext cx="1680794" cy="100847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*Must have taken Spanish 1.</a:t>
          </a:r>
        </a:p>
      </dsp:txBody>
      <dsp:txXfrm>
        <a:off x="1333" y="163908"/>
        <a:ext cx="1680794" cy="1008476"/>
      </dsp:txXfrm>
    </dsp:sp>
    <dsp:sp modelId="{BDAD42D1-D999-49F7-99BC-3CB0E1F70920}">
      <dsp:nvSpPr>
        <dsp:cNvPr id="0" name=""/>
        <dsp:cNvSpPr/>
      </dsp:nvSpPr>
      <dsp:spPr>
        <a:xfrm>
          <a:off x="1850207" y="163908"/>
          <a:ext cx="1680794" cy="100847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Credit:</a:t>
          </a:r>
          <a:r>
            <a:rPr lang="en-US" sz="1000" kern="1200"/>
            <a:t> </a:t>
          </a:r>
        </a:p>
      </dsp:txBody>
      <dsp:txXfrm>
        <a:off x="1850207" y="163908"/>
        <a:ext cx="1680794" cy="1008476"/>
      </dsp:txXfrm>
    </dsp:sp>
    <dsp:sp modelId="{6B9BE786-054A-4C23-9EC1-43CBB1160147}">
      <dsp:nvSpPr>
        <dsp:cNvPr id="0" name=""/>
        <dsp:cNvSpPr/>
      </dsp:nvSpPr>
      <dsp:spPr>
        <a:xfrm>
          <a:off x="3699080" y="163908"/>
          <a:ext cx="1680794" cy="100847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Spanish 2 is a full-year, high school credit class. The final grade students earn in this class will be used to calculate high school rank and the students’ high school GPA. </a:t>
          </a:r>
        </a:p>
      </dsp:txBody>
      <dsp:txXfrm>
        <a:off x="3699080" y="163908"/>
        <a:ext cx="1680794" cy="1008476"/>
      </dsp:txXfrm>
    </dsp:sp>
    <dsp:sp modelId="{280276D2-3E6A-41DF-B4AF-E13E68D0354D}">
      <dsp:nvSpPr>
        <dsp:cNvPr id="0" name=""/>
        <dsp:cNvSpPr/>
      </dsp:nvSpPr>
      <dsp:spPr>
        <a:xfrm>
          <a:off x="5547954" y="163908"/>
          <a:ext cx="1680794" cy="100847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Modules-Units:</a:t>
          </a:r>
          <a:r>
            <a:rPr lang="en-US" sz="1000" kern="1200"/>
            <a:t> </a:t>
          </a:r>
        </a:p>
      </dsp:txBody>
      <dsp:txXfrm>
        <a:off x="5547954" y="163908"/>
        <a:ext cx="1680794" cy="1008476"/>
      </dsp:txXfrm>
    </dsp:sp>
    <dsp:sp modelId="{04B2D647-030D-401C-A3E6-7F7499EBFB2D}">
      <dsp:nvSpPr>
        <dsp:cNvPr id="0" name=""/>
        <dsp:cNvSpPr/>
      </dsp:nvSpPr>
      <dsp:spPr>
        <a:xfrm>
          <a:off x="7396827" y="163908"/>
          <a:ext cx="1680794" cy="100847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a:t>Unit 1-Q1   La comida y Emociones</a:t>
          </a:r>
          <a:r>
            <a:rPr lang="en-US" sz="1000" kern="1200"/>
            <a:t> </a:t>
          </a:r>
        </a:p>
      </dsp:txBody>
      <dsp:txXfrm>
        <a:off x="7396827" y="163908"/>
        <a:ext cx="1680794" cy="1008476"/>
      </dsp:txXfrm>
    </dsp:sp>
    <dsp:sp modelId="{3A2B8119-4C1E-41FA-9280-5064AD8407B0}">
      <dsp:nvSpPr>
        <dsp:cNvPr id="0" name=""/>
        <dsp:cNvSpPr/>
      </dsp:nvSpPr>
      <dsp:spPr>
        <a:xfrm>
          <a:off x="9245701" y="163908"/>
          <a:ext cx="1680794" cy="100847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a:t>Unit 2 -Q1 Deportes</a:t>
          </a:r>
          <a:r>
            <a:rPr lang="en-US" sz="1000" kern="1200"/>
            <a:t> </a:t>
          </a:r>
        </a:p>
      </dsp:txBody>
      <dsp:txXfrm>
        <a:off x="9245701" y="163908"/>
        <a:ext cx="1680794" cy="1008476"/>
      </dsp:txXfrm>
    </dsp:sp>
    <dsp:sp modelId="{43AE33D7-EDAC-4E19-8C17-9AC88F386D8C}">
      <dsp:nvSpPr>
        <dsp:cNvPr id="0" name=""/>
        <dsp:cNvSpPr/>
      </dsp:nvSpPr>
      <dsp:spPr>
        <a:xfrm>
          <a:off x="1333" y="1340464"/>
          <a:ext cx="1680794" cy="100847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a:t>Unit 3-Q1 El Cortejo</a:t>
          </a:r>
          <a:r>
            <a:rPr lang="en-US" sz="1000" kern="1200"/>
            <a:t> </a:t>
          </a:r>
        </a:p>
      </dsp:txBody>
      <dsp:txXfrm>
        <a:off x="1333" y="1340464"/>
        <a:ext cx="1680794" cy="1008476"/>
      </dsp:txXfrm>
    </dsp:sp>
    <dsp:sp modelId="{51F3241C-67EA-4C99-911B-A92D59BD1994}">
      <dsp:nvSpPr>
        <dsp:cNvPr id="0" name=""/>
        <dsp:cNvSpPr/>
      </dsp:nvSpPr>
      <dsp:spPr>
        <a:xfrm>
          <a:off x="1850207" y="1340464"/>
          <a:ext cx="1680794" cy="100847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a:t>Unit 4-Q2 Niños prisioneros</a:t>
          </a:r>
          <a:r>
            <a:rPr lang="en-US" sz="1000" kern="1200"/>
            <a:t> </a:t>
          </a:r>
        </a:p>
      </dsp:txBody>
      <dsp:txXfrm>
        <a:off x="1850207" y="1340464"/>
        <a:ext cx="1680794" cy="1008476"/>
      </dsp:txXfrm>
    </dsp:sp>
    <dsp:sp modelId="{B415E131-9345-4638-B305-A7EFA85FCCF5}">
      <dsp:nvSpPr>
        <dsp:cNvPr id="0" name=""/>
        <dsp:cNvSpPr/>
      </dsp:nvSpPr>
      <dsp:spPr>
        <a:xfrm>
          <a:off x="3699080" y="1340464"/>
          <a:ext cx="1680794" cy="100847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Unit 5-Q2 Gauchos </a:t>
          </a:r>
        </a:p>
      </dsp:txBody>
      <dsp:txXfrm>
        <a:off x="3699080" y="1340464"/>
        <a:ext cx="1680794" cy="1008476"/>
      </dsp:txXfrm>
    </dsp:sp>
    <dsp:sp modelId="{693AEADE-8F5D-4B38-A42D-86AA4A8FD22F}">
      <dsp:nvSpPr>
        <dsp:cNvPr id="0" name=""/>
        <dsp:cNvSpPr/>
      </dsp:nvSpPr>
      <dsp:spPr>
        <a:xfrm>
          <a:off x="5547954" y="1340464"/>
          <a:ext cx="1680794" cy="100847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a:t>Unit 7-Q2 Guerra Sucia</a:t>
          </a:r>
          <a:r>
            <a:rPr lang="en-US" sz="1000" kern="1200"/>
            <a:t> </a:t>
          </a:r>
        </a:p>
      </dsp:txBody>
      <dsp:txXfrm>
        <a:off x="5547954" y="1340464"/>
        <a:ext cx="1680794" cy="1008476"/>
      </dsp:txXfrm>
    </dsp:sp>
    <dsp:sp modelId="{CAD3ACA7-C738-40E3-89DC-1BE76DC19BAC}">
      <dsp:nvSpPr>
        <dsp:cNvPr id="0" name=""/>
        <dsp:cNvSpPr/>
      </dsp:nvSpPr>
      <dsp:spPr>
        <a:xfrm>
          <a:off x="7396827" y="1340464"/>
          <a:ext cx="1680794" cy="100847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a:t>Unit 8-Q3 Sorteo de Navidad</a:t>
          </a:r>
          <a:r>
            <a:rPr lang="en-US" sz="1000" kern="1200"/>
            <a:t> </a:t>
          </a:r>
        </a:p>
      </dsp:txBody>
      <dsp:txXfrm>
        <a:off x="7396827" y="1340464"/>
        <a:ext cx="1680794" cy="1008476"/>
      </dsp:txXfrm>
    </dsp:sp>
    <dsp:sp modelId="{7268EA08-C08B-41A8-8450-38B11643A5B8}">
      <dsp:nvSpPr>
        <dsp:cNvPr id="0" name=""/>
        <dsp:cNvSpPr/>
      </dsp:nvSpPr>
      <dsp:spPr>
        <a:xfrm>
          <a:off x="9245701" y="1340464"/>
          <a:ext cx="1680794" cy="100847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a:t>Unit 8-Q3 El Viajero</a:t>
          </a:r>
          <a:r>
            <a:rPr lang="en-US" sz="1000" kern="1200"/>
            <a:t> </a:t>
          </a:r>
        </a:p>
      </dsp:txBody>
      <dsp:txXfrm>
        <a:off x="9245701" y="1340464"/>
        <a:ext cx="1680794" cy="1008476"/>
      </dsp:txXfrm>
    </dsp:sp>
    <dsp:sp modelId="{5841D5E8-9992-4F75-8E2C-E36AAF9971DC}">
      <dsp:nvSpPr>
        <dsp:cNvPr id="0" name=""/>
        <dsp:cNvSpPr/>
      </dsp:nvSpPr>
      <dsp:spPr>
        <a:xfrm>
          <a:off x="1850207" y="2517020"/>
          <a:ext cx="1680794" cy="100847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Unit 9-Q3 Biblioburro </a:t>
          </a:r>
        </a:p>
      </dsp:txBody>
      <dsp:txXfrm>
        <a:off x="1850207" y="2517020"/>
        <a:ext cx="1680794" cy="1008476"/>
      </dsp:txXfrm>
    </dsp:sp>
    <dsp:sp modelId="{1CDCFA82-1E16-4C98-864D-6E5F023675C7}">
      <dsp:nvSpPr>
        <dsp:cNvPr id="0" name=""/>
        <dsp:cNvSpPr/>
      </dsp:nvSpPr>
      <dsp:spPr>
        <a:xfrm>
          <a:off x="3699080" y="2517020"/>
          <a:ext cx="1680794" cy="100847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Unit 10- Q4 Ladrones </a:t>
          </a:r>
        </a:p>
      </dsp:txBody>
      <dsp:txXfrm>
        <a:off x="3699080" y="2517020"/>
        <a:ext cx="1680794" cy="1008476"/>
      </dsp:txXfrm>
    </dsp:sp>
    <dsp:sp modelId="{FD78FDEC-B2FD-4ABE-8717-091F3874DB90}">
      <dsp:nvSpPr>
        <dsp:cNvPr id="0" name=""/>
        <dsp:cNvSpPr/>
      </dsp:nvSpPr>
      <dsp:spPr>
        <a:xfrm>
          <a:off x="5547954" y="2517020"/>
          <a:ext cx="1680794" cy="100847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a:t>Unit 11-Q4 Aventura de Camping</a:t>
          </a:r>
          <a:r>
            <a:rPr lang="en-US" sz="1000" kern="1200"/>
            <a:t> </a:t>
          </a:r>
        </a:p>
      </dsp:txBody>
      <dsp:txXfrm>
        <a:off x="5547954" y="2517020"/>
        <a:ext cx="1680794" cy="1008476"/>
      </dsp:txXfrm>
    </dsp:sp>
    <dsp:sp modelId="{662FA356-1989-4D43-BB8C-1A1A147D84CA}">
      <dsp:nvSpPr>
        <dsp:cNvPr id="0" name=""/>
        <dsp:cNvSpPr/>
      </dsp:nvSpPr>
      <dsp:spPr>
        <a:xfrm>
          <a:off x="7396827" y="2517020"/>
          <a:ext cx="1680794" cy="100847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Unit 12 -Q4 Tres Cerditos.</a:t>
          </a:r>
        </a:p>
      </dsp:txBody>
      <dsp:txXfrm>
        <a:off x="7396827" y="2517020"/>
        <a:ext cx="1680794" cy="10084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FB3E1-F661-47B1-A785-5F8D55856683}">
      <dsp:nvSpPr>
        <dsp:cNvPr id="0" name=""/>
        <dsp:cNvSpPr/>
      </dsp:nvSpPr>
      <dsp:spPr>
        <a:xfrm>
          <a:off x="0" y="177556"/>
          <a:ext cx="6263640" cy="7195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What is the Teacher Assistant course?</a:t>
          </a:r>
        </a:p>
      </dsp:txBody>
      <dsp:txXfrm>
        <a:off x="35125" y="212681"/>
        <a:ext cx="6193390" cy="649299"/>
      </dsp:txXfrm>
    </dsp:sp>
    <dsp:sp modelId="{8EE20A3A-DBD8-4FA2-8C69-1C13305914EE}">
      <dsp:nvSpPr>
        <dsp:cNvPr id="0" name=""/>
        <dsp:cNvSpPr/>
      </dsp:nvSpPr>
      <dsp:spPr>
        <a:xfrm>
          <a:off x="0" y="897106"/>
          <a:ext cx="6263640"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Teacher Assistants are assigned to grade level offices to learn about how to run an office.</a:t>
          </a:r>
        </a:p>
      </dsp:txBody>
      <dsp:txXfrm>
        <a:off x="0" y="897106"/>
        <a:ext cx="6263640" cy="729675"/>
      </dsp:txXfrm>
    </dsp:sp>
    <dsp:sp modelId="{F16A875B-1B4C-485A-ABDA-B5E0BA4D7D34}">
      <dsp:nvSpPr>
        <dsp:cNvPr id="0" name=""/>
        <dsp:cNvSpPr/>
      </dsp:nvSpPr>
      <dsp:spPr>
        <a:xfrm>
          <a:off x="0" y="1626781"/>
          <a:ext cx="6263640" cy="719549"/>
        </a:xfrm>
        <a:prstGeom prst="roundRect">
          <a:avLst/>
        </a:prstGeom>
        <a:solidFill>
          <a:schemeClr val="accent5">
            <a:hueOff val="414507"/>
            <a:satOff val="39495"/>
            <a:lumOff val="-1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What will I do as a TA?</a:t>
          </a:r>
        </a:p>
      </dsp:txBody>
      <dsp:txXfrm>
        <a:off x="35125" y="1661906"/>
        <a:ext cx="6193390" cy="649299"/>
      </dsp:txXfrm>
    </dsp:sp>
    <dsp:sp modelId="{ADA881EC-8DD0-444E-8BFA-158B3C2EC089}">
      <dsp:nvSpPr>
        <dsp:cNvPr id="0" name=""/>
        <dsp:cNvSpPr/>
      </dsp:nvSpPr>
      <dsp:spPr>
        <a:xfrm>
          <a:off x="0" y="2346331"/>
          <a:ext cx="6263640" cy="298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Help with administrative tasks such as filing and attendance.</a:t>
          </a:r>
        </a:p>
        <a:p>
          <a:pPr marL="228600" lvl="1" indent="-228600" algn="l" defTabSz="1022350">
            <a:lnSpc>
              <a:spcPct val="90000"/>
            </a:lnSpc>
            <a:spcBef>
              <a:spcPct val="0"/>
            </a:spcBef>
            <a:spcAft>
              <a:spcPct val="20000"/>
            </a:spcAft>
            <a:buChar char="•"/>
          </a:pPr>
          <a:r>
            <a:rPr lang="en-US" sz="2300" kern="1200"/>
            <a:t>Help with school event preparations</a:t>
          </a:r>
        </a:p>
        <a:p>
          <a:pPr marL="228600" lvl="1" indent="-228600" algn="l" defTabSz="1022350">
            <a:lnSpc>
              <a:spcPct val="90000"/>
            </a:lnSpc>
            <a:spcBef>
              <a:spcPct val="0"/>
            </a:spcBef>
            <a:spcAft>
              <a:spcPct val="20000"/>
            </a:spcAft>
            <a:buChar char="•"/>
          </a:pPr>
          <a:r>
            <a:rPr lang="en-US" sz="2300" kern="1200"/>
            <a:t>Give tours to new students</a:t>
          </a:r>
        </a:p>
        <a:p>
          <a:pPr marL="228600" lvl="1" indent="-228600" algn="l" defTabSz="1022350">
            <a:lnSpc>
              <a:spcPct val="90000"/>
            </a:lnSpc>
            <a:spcBef>
              <a:spcPct val="0"/>
            </a:spcBef>
            <a:spcAft>
              <a:spcPct val="20000"/>
            </a:spcAft>
            <a:buChar char="•"/>
          </a:pPr>
          <a:r>
            <a:rPr lang="en-US" sz="2300" kern="1200"/>
            <a:t>Students will gain experience in how an office runs</a:t>
          </a:r>
        </a:p>
        <a:p>
          <a:pPr marL="228600" lvl="1" indent="-228600" algn="l" defTabSz="1022350" rtl="0">
            <a:lnSpc>
              <a:spcPct val="90000"/>
            </a:lnSpc>
            <a:spcBef>
              <a:spcPct val="0"/>
            </a:spcBef>
            <a:spcAft>
              <a:spcPct val="20000"/>
            </a:spcAft>
            <a:buChar char="•"/>
          </a:pPr>
          <a:r>
            <a:rPr lang="en-US" sz="2300" kern="1200">
              <a:latin typeface="Calibri Light" panose="020F0302020204030204"/>
            </a:rPr>
            <a:t>Deliver items/help offices coordinate with classrooms</a:t>
          </a:r>
        </a:p>
      </dsp:txBody>
      <dsp:txXfrm>
        <a:off x="0" y="2346331"/>
        <a:ext cx="6263640" cy="29808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448BE-CA45-4C68-98F7-378C1B3C9A86}"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2C8C1-5E95-44E8-AAB3-F654772272C1}" type="slidenum">
              <a:rPr lang="en-US" smtClean="0"/>
              <a:t>‹#›</a:t>
            </a:fld>
            <a:endParaRPr lang="en-US"/>
          </a:p>
        </p:txBody>
      </p:sp>
    </p:spTree>
    <p:extLst>
      <p:ext uri="{BB962C8B-B14F-4D97-AF65-F5344CB8AC3E}">
        <p14:creationId xmlns:p14="http://schemas.microsoft.com/office/powerpoint/2010/main" val="1320986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Wing/Rogers</a:t>
            </a:r>
          </a:p>
        </p:txBody>
      </p:sp>
      <p:sp>
        <p:nvSpPr>
          <p:cNvPr id="4" name="Slide Number Placeholder 3"/>
          <p:cNvSpPr>
            <a:spLocks noGrp="1"/>
          </p:cNvSpPr>
          <p:nvPr>
            <p:ph type="sldNum" sz="quarter" idx="5"/>
          </p:nvPr>
        </p:nvSpPr>
        <p:spPr/>
        <p:txBody>
          <a:bodyPr/>
          <a:lstStyle/>
          <a:p>
            <a:fld id="{6082C8C1-5E95-44E8-AAB3-F654772272C1}" type="slidenum">
              <a:rPr lang="en-US" smtClean="0"/>
              <a:t>5</a:t>
            </a:fld>
            <a:endParaRPr lang="en-US"/>
          </a:p>
        </p:txBody>
      </p:sp>
    </p:spTree>
    <p:extLst>
      <p:ext uri="{BB962C8B-B14F-4D97-AF65-F5344CB8AC3E}">
        <p14:creationId xmlns:p14="http://schemas.microsoft.com/office/powerpoint/2010/main" val="757906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Rissler</a:t>
            </a:r>
          </a:p>
        </p:txBody>
      </p:sp>
      <p:sp>
        <p:nvSpPr>
          <p:cNvPr id="4" name="Slide Number Placeholder 3"/>
          <p:cNvSpPr>
            <a:spLocks noGrp="1"/>
          </p:cNvSpPr>
          <p:nvPr>
            <p:ph type="sldNum" sz="quarter" idx="5"/>
          </p:nvPr>
        </p:nvSpPr>
        <p:spPr/>
        <p:txBody>
          <a:bodyPr/>
          <a:lstStyle/>
          <a:p>
            <a:fld id="{6082C8C1-5E95-44E8-AAB3-F654772272C1}" type="slidenum">
              <a:rPr lang="en-US" smtClean="0"/>
              <a:t>15</a:t>
            </a:fld>
            <a:endParaRPr lang="en-US"/>
          </a:p>
        </p:txBody>
      </p:sp>
    </p:spTree>
    <p:extLst>
      <p:ext uri="{BB962C8B-B14F-4D97-AF65-F5344CB8AC3E}">
        <p14:creationId xmlns:p14="http://schemas.microsoft.com/office/powerpoint/2010/main" val="203437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Schilling</a:t>
            </a:r>
          </a:p>
          <a:p>
            <a:r>
              <a:rPr lang="en-US"/>
              <a:t>All access elective, separate section (suffix A) from magnet (suffix F).</a:t>
            </a:r>
          </a:p>
        </p:txBody>
      </p:sp>
      <p:sp>
        <p:nvSpPr>
          <p:cNvPr id="4" name="Slide Number Placeholder 3"/>
          <p:cNvSpPr>
            <a:spLocks noGrp="1"/>
          </p:cNvSpPr>
          <p:nvPr>
            <p:ph type="sldNum" sz="quarter" idx="5"/>
          </p:nvPr>
        </p:nvSpPr>
        <p:spPr/>
        <p:txBody>
          <a:bodyPr/>
          <a:lstStyle/>
          <a:p>
            <a:fld id="{6082C8C1-5E95-44E8-AAB3-F654772272C1}" type="slidenum">
              <a:rPr lang="en-US" smtClean="0"/>
              <a:t>16</a:t>
            </a:fld>
            <a:endParaRPr lang="en-US"/>
          </a:p>
        </p:txBody>
      </p:sp>
    </p:spTree>
    <p:extLst>
      <p:ext uri="{BB962C8B-B14F-4D97-AF65-F5344CB8AC3E}">
        <p14:creationId xmlns:p14="http://schemas.microsoft.com/office/powerpoint/2010/main" val="4027655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Black</a:t>
            </a:r>
          </a:p>
          <a:p>
            <a:r>
              <a:rPr lang="en-US"/>
              <a:t>All access elective uses suffix A and magnet course has suffix F.</a:t>
            </a:r>
          </a:p>
        </p:txBody>
      </p:sp>
      <p:sp>
        <p:nvSpPr>
          <p:cNvPr id="4" name="Slide Number Placeholder 3"/>
          <p:cNvSpPr>
            <a:spLocks noGrp="1"/>
          </p:cNvSpPr>
          <p:nvPr>
            <p:ph type="sldNum" sz="quarter" idx="5"/>
          </p:nvPr>
        </p:nvSpPr>
        <p:spPr/>
        <p:txBody>
          <a:bodyPr/>
          <a:lstStyle/>
          <a:p>
            <a:fld id="{6082C8C1-5E95-44E8-AAB3-F654772272C1}" type="slidenum">
              <a:rPr lang="en-US" smtClean="0"/>
              <a:t>17</a:t>
            </a:fld>
            <a:endParaRPr lang="en-US"/>
          </a:p>
        </p:txBody>
      </p:sp>
    </p:spTree>
    <p:extLst>
      <p:ext uri="{BB962C8B-B14F-4D97-AF65-F5344CB8AC3E}">
        <p14:creationId xmlns:p14="http://schemas.microsoft.com/office/powerpoint/2010/main" val="2362340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King, Littlepage, and/or Nuetzel</a:t>
            </a:r>
          </a:p>
        </p:txBody>
      </p:sp>
      <p:sp>
        <p:nvSpPr>
          <p:cNvPr id="4" name="Slide Number Placeholder 3"/>
          <p:cNvSpPr>
            <a:spLocks noGrp="1"/>
          </p:cNvSpPr>
          <p:nvPr>
            <p:ph type="sldNum" sz="quarter" idx="5"/>
          </p:nvPr>
        </p:nvSpPr>
        <p:spPr/>
        <p:txBody>
          <a:bodyPr/>
          <a:lstStyle/>
          <a:p>
            <a:fld id="{6082C8C1-5E95-44E8-AAB3-F654772272C1}" type="slidenum">
              <a:rPr lang="en-US" smtClean="0"/>
              <a:t>19</a:t>
            </a:fld>
            <a:endParaRPr lang="en-US"/>
          </a:p>
        </p:txBody>
      </p:sp>
    </p:spTree>
    <p:extLst>
      <p:ext uri="{BB962C8B-B14F-4D97-AF65-F5344CB8AC3E}">
        <p14:creationId xmlns:p14="http://schemas.microsoft.com/office/powerpoint/2010/main" val="1304849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Littlepage</a:t>
            </a:r>
          </a:p>
        </p:txBody>
      </p:sp>
      <p:sp>
        <p:nvSpPr>
          <p:cNvPr id="4" name="Slide Number Placeholder 3"/>
          <p:cNvSpPr>
            <a:spLocks noGrp="1"/>
          </p:cNvSpPr>
          <p:nvPr>
            <p:ph type="sldNum" sz="quarter" idx="5"/>
          </p:nvPr>
        </p:nvSpPr>
        <p:spPr/>
        <p:txBody>
          <a:bodyPr/>
          <a:lstStyle/>
          <a:p>
            <a:fld id="{6082C8C1-5E95-44E8-AAB3-F654772272C1}" type="slidenum">
              <a:rPr lang="en-US" smtClean="0"/>
              <a:t>20</a:t>
            </a:fld>
            <a:endParaRPr lang="en-US"/>
          </a:p>
        </p:txBody>
      </p:sp>
    </p:spTree>
    <p:extLst>
      <p:ext uri="{BB962C8B-B14F-4D97-AF65-F5344CB8AC3E}">
        <p14:creationId xmlns:p14="http://schemas.microsoft.com/office/powerpoint/2010/main" val="3969748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Evans</a:t>
            </a:r>
          </a:p>
          <a:p>
            <a:r>
              <a:rPr lang="en-US"/>
              <a:t>All access elective with suffix A is separate classes from magnet with suffix F.</a:t>
            </a:r>
          </a:p>
        </p:txBody>
      </p:sp>
      <p:sp>
        <p:nvSpPr>
          <p:cNvPr id="4" name="Slide Number Placeholder 3"/>
          <p:cNvSpPr>
            <a:spLocks noGrp="1"/>
          </p:cNvSpPr>
          <p:nvPr>
            <p:ph type="sldNum" sz="quarter" idx="5"/>
          </p:nvPr>
        </p:nvSpPr>
        <p:spPr/>
        <p:txBody>
          <a:bodyPr/>
          <a:lstStyle/>
          <a:p>
            <a:fld id="{6082C8C1-5E95-44E8-AAB3-F654772272C1}" type="slidenum">
              <a:rPr lang="en-US" smtClean="0"/>
              <a:t>21</a:t>
            </a:fld>
            <a:endParaRPr lang="en-US"/>
          </a:p>
        </p:txBody>
      </p:sp>
    </p:spTree>
    <p:extLst>
      <p:ext uri="{BB962C8B-B14F-4D97-AF65-F5344CB8AC3E}">
        <p14:creationId xmlns:p14="http://schemas.microsoft.com/office/powerpoint/2010/main" val="3005230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Wing</a:t>
            </a:r>
          </a:p>
        </p:txBody>
      </p:sp>
      <p:sp>
        <p:nvSpPr>
          <p:cNvPr id="4" name="Slide Number Placeholder 3"/>
          <p:cNvSpPr>
            <a:spLocks noGrp="1"/>
          </p:cNvSpPr>
          <p:nvPr>
            <p:ph type="sldNum" sz="quarter" idx="5"/>
          </p:nvPr>
        </p:nvSpPr>
        <p:spPr/>
        <p:txBody>
          <a:bodyPr/>
          <a:lstStyle/>
          <a:p>
            <a:fld id="{6082C8C1-5E95-44E8-AAB3-F654772272C1}" type="slidenum">
              <a:rPr lang="en-US" smtClean="0"/>
              <a:t>6</a:t>
            </a:fld>
            <a:endParaRPr lang="en-US"/>
          </a:p>
        </p:txBody>
      </p:sp>
    </p:spTree>
    <p:extLst>
      <p:ext uri="{BB962C8B-B14F-4D97-AF65-F5344CB8AC3E}">
        <p14:creationId xmlns:p14="http://schemas.microsoft.com/office/powerpoint/2010/main" val="1649069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Rogers</a:t>
            </a:r>
          </a:p>
        </p:txBody>
      </p:sp>
      <p:sp>
        <p:nvSpPr>
          <p:cNvPr id="4" name="Slide Number Placeholder 3"/>
          <p:cNvSpPr>
            <a:spLocks noGrp="1"/>
          </p:cNvSpPr>
          <p:nvPr>
            <p:ph type="sldNum" sz="quarter" idx="5"/>
          </p:nvPr>
        </p:nvSpPr>
        <p:spPr/>
        <p:txBody>
          <a:bodyPr/>
          <a:lstStyle/>
          <a:p>
            <a:fld id="{6082C8C1-5E95-44E8-AAB3-F654772272C1}" type="slidenum">
              <a:rPr lang="en-US" smtClean="0"/>
              <a:t>7</a:t>
            </a:fld>
            <a:endParaRPr lang="en-US"/>
          </a:p>
        </p:txBody>
      </p:sp>
    </p:spTree>
    <p:extLst>
      <p:ext uri="{BB962C8B-B14F-4D97-AF65-F5344CB8AC3E}">
        <p14:creationId xmlns:p14="http://schemas.microsoft.com/office/powerpoint/2010/main" val="306247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Wing</a:t>
            </a:r>
          </a:p>
        </p:txBody>
      </p:sp>
      <p:sp>
        <p:nvSpPr>
          <p:cNvPr id="4" name="Slide Number Placeholder 3"/>
          <p:cNvSpPr>
            <a:spLocks noGrp="1"/>
          </p:cNvSpPr>
          <p:nvPr>
            <p:ph type="sldNum" sz="quarter" idx="5"/>
          </p:nvPr>
        </p:nvSpPr>
        <p:spPr/>
        <p:txBody>
          <a:bodyPr/>
          <a:lstStyle/>
          <a:p>
            <a:fld id="{6082C8C1-5E95-44E8-AAB3-F654772272C1}" type="slidenum">
              <a:rPr lang="en-US" smtClean="0"/>
              <a:t>8</a:t>
            </a:fld>
            <a:endParaRPr lang="en-US"/>
          </a:p>
        </p:txBody>
      </p:sp>
    </p:spTree>
    <p:extLst>
      <p:ext uri="{BB962C8B-B14F-4D97-AF65-F5344CB8AC3E}">
        <p14:creationId xmlns:p14="http://schemas.microsoft.com/office/powerpoint/2010/main" val="201231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Rogers</a:t>
            </a:r>
          </a:p>
        </p:txBody>
      </p:sp>
      <p:sp>
        <p:nvSpPr>
          <p:cNvPr id="4" name="Slide Number Placeholder 3"/>
          <p:cNvSpPr>
            <a:spLocks noGrp="1"/>
          </p:cNvSpPr>
          <p:nvPr>
            <p:ph type="sldNum" sz="quarter" idx="5"/>
          </p:nvPr>
        </p:nvSpPr>
        <p:spPr/>
        <p:txBody>
          <a:bodyPr/>
          <a:lstStyle/>
          <a:p>
            <a:fld id="{6082C8C1-5E95-44E8-AAB3-F654772272C1}" type="slidenum">
              <a:rPr lang="en-US" smtClean="0"/>
              <a:t>9</a:t>
            </a:fld>
            <a:endParaRPr lang="en-US"/>
          </a:p>
        </p:txBody>
      </p:sp>
    </p:spTree>
    <p:extLst>
      <p:ext uri="{BB962C8B-B14F-4D97-AF65-F5344CB8AC3E}">
        <p14:creationId xmlns:p14="http://schemas.microsoft.com/office/powerpoint/2010/main" val="2063373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Arnold</a:t>
            </a:r>
          </a:p>
        </p:txBody>
      </p:sp>
      <p:sp>
        <p:nvSpPr>
          <p:cNvPr id="4" name="Slide Number Placeholder 3"/>
          <p:cNvSpPr>
            <a:spLocks noGrp="1"/>
          </p:cNvSpPr>
          <p:nvPr>
            <p:ph type="sldNum" sz="quarter" idx="5"/>
          </p:nvPr>
        </p:nvSpPr>
        <p:spPr/>
        <p:txBody>
          <a:bodyPr/>
          <a:lstStyle/>
          <a:p>
            <a:fld id="{6082C8C1-5E95-44E8-AAB3-F654772272C1}" type="slidenum">
              <a:rPr lang="en-US" smtClean="0"/>
              <a:t>10</a:t>
            </a:fld>
            <a:endParaRPr lang="en-US"/>
          </a:p>
        </p:txBody>
      </p:sp>
    </p:spTree>
    <p:extLst>
      <p:ext uri="{BB962C8B-B14F-4D97-AF65-F5344CB8AC3E}">
        <p14:creationId xmlns:p14="http://schemas.microsoft.com/office/powerpoint/2010/main" val="589755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Rissler</a:t>
            </a:r>
          </a:p>
        </p:txBody>
      </p:sp>
      <p:sp>
        <p:nvSpPr>
          <p:cNvPr id="4" name="Slide Number Placeholder 3"/>
          <p:cNvSpPr>
            <a:spLocks noGrp="1"/>
          </p:cNvSpPr>
          <p:nvPr>
            <p:ph type="sldNum" sz="quarter" idx="5"/>
          </p:nvPr>
        </p:nvSpPr>
        <p:spPr/>
        <p:txBody>
          <a:bodyPr/>
          <a:lstStyle/>
          <a:p>
            <a:fld id="{6082C8C1-5E95-44E8-AAB3-F654772272C1}" type="slidenum">
              <a:rPr lang="en-US" smtClean="0"/>
              <a:t>12</a:t>
            </a:fld>
            <a:endParaRPr lang="en-US"/>
          </a:p>
        </p:txBody>
      </p:sp>
    </p:spTree>
    <p:extLst>
      <p:ext uri="{BB962C8B-B14F-4D97-AF65-F5344CB8AC3E}">
        <p14:creationId xmlns:p14="http://schemas.microsoft.com/office/powerpoint/2010/main" val="2272966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Rissler</a:t>
            </a:r>
          </a:p>
        </p:txBody>
      </p:sp>
      <p:sp>
        <p:nvSpPr>
          <p:cNvPr id="4" name="Slide Number Placeholder 3"/>
          <p:cNvSpPr>
            <a:spLocks noGrp="1"/>
          </p:cNvSpPr>
          <p:nvPr>
            <p:ph type="sldNum" sz="quarter" idx="5"/>
          </p:nvPr>
        </p:nvSpPr>
        <p:spPr/>
        <p:txBody>
          <a:bodyPr/>
          <a:lstStyle/>
          <a:p>
            <a:fld id="{6082C8C1-5E95-44E8-AAB3-F654772272C1}" type="slidenum">
              <a:rPr lang="en-US" smtClean="0"/>
              <a:t>13</a:t>
            </a:fld>
            <a:endParaRPr lang="en-US"/>
          </a:p>
        </p:txBody>
      </p:sp>
    </p:spTree>
    <p:extLst>
      <p:ext uri="{BB962C8B-B14F-4D97-AF65-F5344CB8AC3E}">
        <p14:creationId xmlns:p14="http://schemas.microsoft.com/office/powerpoint/2010/main" val="123808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Rissler</a:t>
            </a:r>
          </a:p>
        </p:txBody>
      </p:sp>
      <p:sp>
        <p:nvSpPr>
          <p:cNvPr id="4" name="Slide Number Placeholder 3"/>
          <p:cNvSpPr>
            <a:spLocks noGrp="1"/>
          </p:cNvSpPr>
          <p:nvPr>
            <p:ph type="sldNum" sz="quarter" idx="5"/>
          </p:nvPr>
        </p:nvSpPr>
        <p:spPr/>
        <p:txBody>
          <a:bodyPr/>
          <a:lstStyle/>
          <a:p>
            <a:fld id="{6082C8C1-5E95-44E8-AAB3-F654772272C1}" type="slidenum">
              <a:rPr lang="en-US" smtClean="0"/>
              <a:t>14</a:t>
            </a:fld>
            <a:endParaRPr lang="en-US"/>
          </a:p>
        </p:txBody>
      </p:sp>
    </p:spTree>
    <p:extLst>
      <p:ext uri="{BB962C8B-B14F-4D97-AF65-F5344CB8AC3E}">
        <p14:creationId xmlns:p14="http://schemas.microsoft.com/office/powerpoint/2010/main" val="177317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28241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94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69744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72002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8531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0298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08949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7188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9754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03017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46617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38179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player.vimeo.com/video/218012085?h=afb45c6c2c&amp;app_id=12296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forms.office.com/Pages/ResponsePage.aspx?id=BZM8c9c5GkaGb_3ye_PH__gwofiKkHFGksZs1hTwiS9UOVMwTExEUkEyTVo2TkJQREZSTkhHQ0tDVS4u" TargetMode="External"/><Relationship Id="rId2" Type="http://schemas.openxmlformats.org/officeDocument/2006/relationships/hyperlink" Target="https://forms.office.com/Pages/ResponsePage.aspx?id=BZM8c9c5GkaGb_3ye_PH__gwofiKkHFGksZs1hTwiS9UQ01ZTEkxRlZDOUpKSzg0VDFLSjFWSEI1Qy4u"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forms.office.com/Pages/ResponsePage.aspx?id=BZM8c9c5GkaGb_3ye_PH__gwofiKkHFGksZs1hTwiS9UOEpDQkVBVlhNQUVBNDVCWUpNSTQ3RDZFWi4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forms.office.com/Pages/ResponsePage.aspx?id=BZM8c9c5GkaGb_3ye_PH__gwofiKkHFGksZs1hTwiS9UQ01ZTEkxRlZDOUpKSzg0VDFLSjFWSEI1Qy4u"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hyperlink" Target="https://forms.office.com/Pages/ResponsePage.aspx?id=BZM8c9c5GkaGb_3ye_PH__gwofiKkHFGksZs1hTwiS9UOVMwTExEUkEyTVo2TkJQREZSTkhHQ0tDVS4u"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forms.office.com/Pages/ResponsePage.aspx?id=BZM8c9c5GkaGb_3ye_PH__gwofiKkHFGksZs1hTwiS9UOEpDQkVBVlhNQUVBNDVCWUpNSTQ3RDZFWi4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the1709blog.blogspot.com/2012/09/new-paper-on-isp-liability-how-to.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s://www.iphonemod.net/microsoft-office-2019.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askatechteacher.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courses.lumenlearning.com/wmopen-introbusiness/chapter/marketing-mix-introduction/" TargetMode="External"/><Relationship Id="rId5" Type="http://schemas.openxmlformats.org/officeDocument/2006/relationships/image" Target="../media/image8.png"/><Relationship Id="rId4" Type="http://schemas.openxmlformats.org/officeDocument/2006/relationships/hyperlink" Target="https://localwiki.org/bloomington-normal/Starting_your_own_Business/_files/entrepreneur%20mind.jpg/_inf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creativecommons.org/licenses/by-nc/3.0/" TargetMode="External"/><Relationship Id="rId4" Type="http://schemas.openxmlformats.org/officeDocument/2006/relationships/hyperlink" Target="https://freepngimg.com/png/32476-technology-transparent-im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1B8EAF-BA9F-4DDD-805A-CF2042AA0D64}"/>
              </a:ext>
            </a:extLst>
          </p:cNvPr>
          <p:cNvSpPr/>
          <p:nvPr/>
        </p:nvSpPr>
        <p:spPr>
          <a:xfrm>
            <a:off x="0" y="0"/>
            <a:ext cx="6879265"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1229DE8-883B-4BDF-A77E-B8E69B1EB27F}"/>
              </a:ext>
            </a:extLst>
          </p:cNvPr>
          <p:cNvSpPr>
            <a:spLocks noGrp="1"/>
          </p:cNvSpPr>
          <p:nvPr>
            <p:ph sz="half" idx="1"/>
          </p:nvPr>
        </p:nvSpPr>
        <p:spPr>
          <a:xfrm>
            <a:off x="838198" y="2176499"/>
            <a:ext cx="5814391" cy="2004253"/>
          </a:xfrm>
        </p:spPr>
        <p:txBody>
          <a:bodyPr>
            <a:normAutofit/>
          </a:bodyPr>
          <a:lstStyle/>
          <a:p>
            <a:pPr marL="0" indent="0" algn="ctr">
              <a:buNone/>
            </a:pPr>
            <a:r>
              <a:rPr lang="en-US" sz="3600" dirty="0">
                <a:solidFill>
                  <a:schemeClr val="bg1"/>
                </a:solidFill>
              </a:rPr>
              <a:t>John Hopkins Middle School</a:t>
            </a:r>
          </a:p>
          <a:p>
            <a:pPr marL="0" indent="0" algn="ctr">
              <a:buNone/>
            </a:pPr>
            <a:r>
              <a:rPr lang="en-US" sz="3600" dirty="0">
                <a:solidFill>
                  <a:schemeClr val="bg1"/>
                </a:solidFill>
              </a:rPr>
              <a:t>2023-2024</a:t>
            </a:r>
          </a:p>
          <a:p>
            <a:pPr marL="0" indent="0" algn="ctr">
              <a:buNone/>
            </a:pPr>
            <a:r>
              <a:rPr lang="en-US" sz="3600" dirty="0">
                <a:solidFill>
                  <a:schemeClr val="bg1"/>
                </a:solidFill>
              </a:rPr>
              <a:t>Course Selection</a:t>
            </a:r>
          </a:p>
        </p:txBody>
      </p:sp>
      <p:pic>
        <p:nvPicPr>
          <p:cNvPr id="1028" name="Picture 4">
            <a:extLst>
              <a:ext uri="{FF2B5EF4-FFF2-40B4-BE49-F238E27FC236}">
                <a16:creationId xmlns:a16="http://schemas.microsoft.com/office/drawing/2014/main" id="{3586FF85-9CE6-49BB-9358-F81545514FA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70549" y="1253331"/>
            <a:ext cx="374149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634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33AB60-2DC6-4092-9162-9B6A013A048E}"/>
              </a:ext>
            </a:extLst>
          </p:cNvPr>
          <p:cNvSpPr>
            <a:spLocks noGrp="1"/>
          </p:cNvSpPr>
          <p:nvPr>
            <p:ph type="title"/>
          </p:nvPr>
        </p:nvSpPr>
        <p:spPr>
          <a:xfrm>
            <a:off x="1171074" y="1396686"/>
            <a:ext cx="3240506" cy="4064628"/>
          </a:xfrm>
        </p:spPr>
        <p:txBody>
          <a:bodyPr>
            <a:normAutofit/>
          </a:bodyPr>
          <a:lstStyle/>
          <a:p>
            <a:r>
              <a:rPr lang="en-US" sz="4100">
                <a:solidFill>
                  <a:srgbClr val="FFFFFF"/>
                </a:solidFill>
              </a:rPr>
              <a:t>         AVID Advancement Via Individual Determination</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4DB938-6C3F-4409-B73F-6E475CACE14E}"/>
              </a:ext>
            </a:extLst>
          </p:cNvPr>
          <p:cNvSpPr>
            <a:spLocks noGrp="1"/>
          </p:cNvSpPr>
          <p:nvPr>
            <p:ph idx="1"/>
          </p:nvPr>
        </p:nvSpPr>
        <p:spPr>
          <a:xfrm>
            <a:off x="5217984" y="112243"/>
            <a:ext cx="6804429" cy="6745757"/>
          </a:xfrm>
        </p:spPr>
        <p:txBody>
          <a:bodyPr vert="horz" lIns="91440" tIns="45720" rIns="91440" bIns="45720" rtlCol="0" anchor="t">
            <a:normAutofit fontScale="70000" lnSpcReduction="20000"/>
          </a:bodyPr>
          <a:lstStyle/>
          <a:p>
            <a:pPr marL="0" indent="0" algn="ctr" fontAlgn="base">
              <a:buNone/>
            </a:pPr>
            <a:r>
              <a:rPr lang="en-US" sz="4500" b="1" dirty="0">
                <a:latin typeface="Arial Black"/>
              </a:rPr>
              <a:t>John Hopkins Middle School </a:t>
            </a:r>
            <a:endParaRPr lang="en-US" sz="4500" b="1">
              <a:latin typeface="Arial Black" panose="020B0A04020102020204" pitchFamily="34" charset="0"/>
            </a:endParaRPr>
          </a:p>
          <a:p>
            <a:pPr marL="0" indent="0" algn="ctr" fontAlgn="base">
              <a:buNone/>
            </a:pPr>
            <a:r>
              <a:rPr lang="en-US" sz="4500" b="1" dirty="0">
                <a:latin typeface="Arial Black"/>
              </a:rPr>
              <a:t>AVID’s College and Career Readiness System​</a:t>
            </a:r>
          </a:p>
          <a:p>
            <a:pPr marL="0" indent="0" algn="ctr" fontAlgn="base">
              <a:buNone/>
            </a:pPr>
            <a:r>
              <a:rPr lang="en-US" sz="4600" b="1" dirty="0">
                <a:solidFill>
                  <a:schemeClr val="accent1"/>
                </a:solidFill>
                <a:latin typeface="Arial Black"/>
              </a:rPr>
              <a:t>​</a:t>
            </a:r>
          </a:p>
          <a:p>
            <a:pPr marL="0" indent="0" fontAlgn="base">
              <a:buNone/>
            </a:pPr>
            <a:r>
              <a:rPr lang="en-US" sz="4000" b="1" dirty="0">
                <a:solidFill>
                  <a:schemeClr val="accent1"/>
                </a:solidFill>
              </a:rPr>
              <a:t>​What is AVID? </a:t>
            </a:r>
            <a:endParaRPr lang="en-US" sz="4000" b="1" dirty="0">
              <a:solidFill>
                <a:schemeClr val="accent1"/>
              </a:solidFill>
              <a:cs typeface="Calibri"/>
            </a:endParaRPr>
          </a:p>
          <a:p>
            <a:pPr marL="0" indent="0" fontAlgn="base">
              <a:buNone/>
            </a:pPr>
            <a:r>
              <a:rPr lang="en-US" sz="2900" dirty="0"/>
              <a:t>AVID</a:t>
            </a:r>
            <a:endParaRPr lang="en-US" sz="2900" dirty="0">
              <a:cs typeface="Calibri"/>
            </a:endParaRPr>
          </a:p>
          <a:p>
            <a:pPr marL="0" indent="0" algn="ctr" fontAlgn="base">
              <a:buNone/>
            </a:pPr>
            <a:r>
              <a:rPr lang="en-US" sz="2900" dirty="0"/>
              <a:t> (Advancement Via Individual Determination) is a national college preparatory program geared toward 'academic middle' students to give them an academic push to do great things. Students from AVID are 33% more likely to graduate and go to college.</a:t>
            </a:r>
            <a:endParaRPr lang="en-US" sz="2900" dirty="0">
              <a:cs typeface="Calibri"/>
            </a:endParaRPr>
          </a:p>
          <a:p>
            <a:pPr marL="0" indent="0" algn="ctr" fontAlgn="base">
              <a:buNone/>
            </a:pPr>
            <a:endParaRPr lang="en-US" sz="2900"/>
          </a:p>
          <a:p>
            <a:pPr fontAlgn="base">
              <a:buFont typeface="Wingdings" panose="05000000000000000000" pitchFamily="2" charset="2"/>
              <a:buChar char="v"/>
            </a:pPr>
            <a:r>
              <a:rPr lang="en-US" sz="2900" dirty="0"/>
              <a:t>If you are an individual that enjoys a challenging and fun learning environment.  ​</a:t>
            </a:r>
            <a:endParaRPr lang="en-US" sz="2900" dirty="0">
              <a:cs typeface="Calibri"/>
            </a:endParaRPr>
          </a:p>
          <a:p>
            <a:pPr fontAlgn="base">
              <a:buFont typeface="Wingdings" panose="05000000000000000000" pitchFamily="2" charset="2"/>
              <a:buChar char="v"/>
            </a:pPr>
            <a:r>
              <a:rPr lang="en-US" sz="2900" dirty="0"/>
              <a:t>​If you ready to make positive decisions that will affect the rest of your life.</a:t>
            </a:r>
            <a:endParaRPr lang="en-US" sz="2900" dirty="0">
              <a:cs typeface="Calibri"/>
            </a:endParaRPr>
          </a:p>
          <a:p>
            <a:pPr fontAlgn="base">
              <a:buFont typeface="Wingdings" panose="05000000000000000000" pitchFamily="2" charset="2"/>
              <a:buChar char="v"/>
            </a:pPr>
            <a:r>
              <a:rPr lang="en-US" sz="2900" dirty="0"/>
              <a:t>If you want to be apart of a program that is designed to support you in being successful in and out of the classroom.</a:t>
            </a:r>
            <a:endParaRPr lang="en-US" sz="2900" dirty="0">
              <a:cs typeface="Calibri"/>
            </a:endParaRPr>
          </a:p>
          <a:p>
            <a:pPr fontAlgn="base">
              <a:buFont typeface="Wingdings" panose="05000000000000000000" pitchFamily="2" charset="2"/>
              <a:buChar char="v"/>
            </a:pPr>
            <a:r>
              <a:rPr lang="en-US" sz="2900" dirty="0"/>
              <a:t>Then AVID might be for you. </a:t>
            </a:r>
            <a:endParaRPr lang="en-US" sz="2900" dirty="0">
              <a:cs typeface="Calibri"/>
            </a:endParaRPr>
          </a:p>
          <a:p>
            <a:pPr fontAlgn="base">
              <a:buFont typeface="Wingdings" panose="05000000000000000000" pitchFamily="2" charset="2"/>
              <a:buChar char="v"/>
            </a:pPr>
            <a:r>
              <a:rPr lang="en-US" sz="2900" dirty="0"/>
              <a:t>Check out the video on the next slide to learn more about this wonderful program. </a:t>
            </a:r>
            <a:endParaRPr lang="en-US" sz="2900" dirty="0">
              <a:cs typeface="Calibri"/>
            </a:endParaRPr>
          </a:p>
          <a:p>
            <a:pPr marL="0" indent="0" fontAlgn="base">
              <a:buNone/>
            </a:pPr>
            <a:endParaRPr lang="en-US" sz="1800"/>
          </a:p>
          <a:p>
            <a:pPr marL="0" indent="0" fontAlgn="base">
              <a:buNone/>
            </a:pPr>
            <a:endParaRPr lang="en-US" sz="1600"/>
          </a:p>
          <a:p>
            <a:pPr marL="0" indent="0">
              <a:buNone/>
            </a:pPr>
            <a:endParaRPr lang="en-US" sz="1500"/>
          </a:p>
        </p:txBody>
      </p:sp>
    </p:spTree>
    <p:extLst>
      <p:ext uri="{BB962C8B-B14F-4D97-AF65-F5344CB8AC3E}">
        <p14:creationId xmlns:p14="http://schemas.microsoft.com/office/powerpoint/2010/main" val="2838723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nline Media 3" descr="A quick overview of the AVID program in the Pinellas County Schools." title="AVID in the Pinellas County Schools">
            <a:hlinkClick r:id="" action="ppaction://media"/>
            <a:extLst>
              <a:ext uri="{FF2B5EF4-FFF2-40B4-BE49-F238E27FC236}">
                <a16:creationId xmlns:a16="http://schemas.microsoft.com/office/drawing/2014/main" id="{66EAAC52-088D-4493-9B85-CE39F0D75C18}"/>
              </a:ext>
            </a:extLst>
          </p:cNvPr>
          <p:cNvPicPr>
            <a:picLocks noGrp="1" noRot="1" noChangeAspect="1"/>
          </p:cNvPicPr>
          <p:nvPr>
            <p:ph idx="1"/>
            <a:videoFile r:link="rId1"/>
          </p:nvPr>
        </p:nvPicPr>
        <p:blipFill>
          <a:blip r:embed="rId3"/>
          <a:stretch>
            <a:fillRect/>
          </a:stretch>
        </p:blipFill>
        <p:spPr>
          <a:xfrm>
            <a:off x="798287" y="581366"/>
            <a:ext cx="10317235" cy="5739188"/>
          </a:xfrm>
        </p:spPr>
      </p:pic>
    </p:spTree>
    <p:extLst>
      <p:ext uri="{BB962C8B-B14F-4D97-AF65-F5344CB8AC3E}">
        <p14:creationId xmlns:p14="http://schemas.microsoft.com/office/powerpoint/2010/main" val="4133857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840B-1BEB-48E5-AE9F-19192BC082E9}"/>
              </a:ext>
            </a:extLst>
          </p:cNvPr>
          <p:cNvSpPr>
            <a:spLocks noGrp="1"/>
          </p:cNvSpPr>
          <p:nvPr>
            <p:ph type="title"/>
          </p:nvPr>
        </p:nvSpPr>
        <p:spPr>
          <a:xfrm>
            <a:off x="2260256" y="800392"/>
            <a:ext cx="8962947" cy="1212102"/>
          </a:xfrm>
        </p:spPr>
        <p:txBody>
          <a:bodyPr>
            <a:normAutofit/>
          </a:bodyPr>
          <a:lstStyle/>
          <a:p>
            <a:r>
              <a:rPr lang="en-US" sz="4000" dirty="0">
                <a:solidFill>
                  <a:srgbClr val="000000"/>
                </a:solidFill>
              </a:rPr>
              <a:t>Spanish</a:t>
            </a:r>
            <a:r>
              <a:rPr lang="en-US" sz="4000" dirty="0">
                <a:solidFill>
                  <a:srgbClr val="FFFFFF"/>
                </a:solidFill>
              </a:rPr>
              <a:t>: Spanish</a:t>
            </a:r>
          </a:p>
        </p:txBody>
      </p:sp>
      <p:sp>
        <p:nvSpPr>
          <p:cNvPr id="3" name="Content Placeholder 2">
            <a:extLst>
              <a:ext uri="{FF2B5EF4-FFF2-40B4-BE49-F238E27FC236}">
                <a16:creationId xmlns:a16="http://schemas.microsoft.com/office/drawing/2014/main" id="{8CE6A00B-381E-4452-BE19-B4883E647F1C}"/>
              </a:ext>
            </a:extLst>
          </p:cNvPr>
          <p:cNvSpPr>
            <a:spLocks noGrp="1"/>
          </p:cNvSpPr>
          <p:nvPr>
            <p:ph idx="1"/>
          </p:nvPr>
        </p:nvSpPr>
        <p:spPr>
          <a:xfrm>
            <a:off x="1141407" y="2359468"/>
            <a:ext cx="10530523" cy="4436328"/>
          </a:xfrm>
          <a:solidFill>
            <a:srgbClr val="FFC000"/>
          </a:solidFill>
        </p:spPr>
        <p:txBody>
          <a:bodyPr vert="horz" lIns="91440" tIns="45720" rIns="91440" bIns="45720" rtlCol="0" anchor="ctr">
            <a:noAutofit/>
          </a:bodyPr>
          <a:lstStyle/>
          <a:p>
            <a:endParaRPr lang="en-US" sz="1800">
              <a:ea typeface="+mn-lt"/>
              <a:cs typeface="+mn-lt"/>
            </a:endParaRPr>
          </a:p>
          <a:p>
            <a:r>
              <a:rPr lang="en-US" sz="2000">
                <a:ea typeface="+mn-lt"/>
                <a:cs typeface="+mn-lt"/>
              </a:rPr>
              <a:t>In M/J Spanish Beginning, Spanish 1 and Spanish 2, we will work on all four language skills: Listening, Reading, Speaking and Writing. Second Language Acquisition research (as well as our own experiences in acquiring our first languages) tells us that we need a lot of Input before we can create any Output. How old were you when you started speaking your first language? Could you speak it immediately? Did you speak it perfectly? Of course not!</a:t>
            </a:r>
            <a:endParaRPr lang="en-US" sz="2000">
              <a:cs typeface="Calibri" panose="020F0502020204030204"/>
            </a:endParaRPr>
          </a:p>
          <a:p>
            <a:r>
              <a:rPr lang="en-US" sz="2000">
                <a:ea typeface="+mn-lt"/>
                <a:cs typeface="+mn-lt"/>
              </a:rPr>
              <a:t>Acquiring a language takes time! It requires a lot of Comprehensible Input.  That means I will be speaking a lot of Spanish in class, but I will keep it simple, speak very slowly, use gestures and body language as clues and repeat high frequency words many, many times to allow the students time to acquire the language. In this course, our goal will be to ACQUIRE Spanish language. “Acquiring” a language is very different than “learning” a language. Acquiring is something that happens to you instead of something that you make happen. When you learned how to speak your first language, you acquired it naturally by listening to other people speak it around you for a long time; not by studying it. </a:t>
            </a:r>
            <a:endParaRPr lang="en-US" sz="2000">
              <a:cs typeface="Calibri"/>
            </a:endParaRPr>
          </a:p>
          <a:p>
            <a:endParaRPr lang="en-US" sz="1700">
              <a:cs typeface="Calibri"/>
            </a:endParaRPr>
          </a:p>
        </p:txBody>
      </p:sp>
      <p:pic>
        <p:nvPicPr>
          <p:cNvPr id="4" name="Picture 4" descr="A picture containing text&#10;&#10;Description automatically generated">
            <a:extLst>
              <a:ext uri="{FF2B5EF4-FFF2-40B4-BE49-F238E27FC236}">
                <a16:creationId xmlns:a16="http://schemas.microsoft.com/office/drawing/2014/main" id="{FDB4E8B7-CC66-4C87-AB71-91178149C0F4}"/>
              </a:ext>
            </a:extLst>
          </p:cNvPr>
          <p:cNvPicPr>
            <a:picLocks noChangeAspect="1"/>
          </p:cNvPicPr>
          <p:nvPr/>
        </p:nvPicPr>
        <p:blipFill>
          <a:blip r:embed="rId3"/>
          <a:stretch>
            <a:fillRect/>
          </a:stretch>
        </p:blipFill>
        <p:spPr>
          <a:xfrm>
            <a:off x="7367587" y="388144"/>
            <a:ext cx="2743200" cy="2057400"/>
          </a:xfrm>
          <a:prstGeom prst="rect">
            <a:avLst/>
          </a:prstGeom>
        </p:spPr>
      </p:pic>
    </p:spTree>
    <p:extLst>
      <p:ext uri="{BB962C8B-B14F-4D97-AF65-F5344CB8AC3E}">
        <p14:creationId xmlns:p14="http://schemas.microsoft.com/office/powerpoint/2010/main" val="212630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0FA94-0D5E-4853-862F-C3A12ECDBA47}"/>
              </a:ext>
            </a:extLst>
          </p:cNvPr>
          <p:cNvSpPr>
            <a:spLocks noGrp="1"/>
          </p:cNvSpPr>
          <p:nvPr>
            <p:ph type="title"/>
          </p:nvPr>
        </p:nvSpPr>
        <p:spPr/>
        <p:txBody>
          <a:bodyPr/>
          <a:lstStyle/>
          <a:p>
            <a:r>
              <a:rPr lang="en-US"/>
              <a:t>Beginning Spanish                  </a:t>
            </a:r>
            <a:br>
              <a:rPr lang="en-US"/>
            </a:br>
            <a:r>
              <a:rPr lang="en-US"/>
              <a:t>Grades 6 or 7</a:t>
            </a:r>
          </a:p>
        </p:txBody>
      </p:sp>
      <p:sp>
        <p:nvSpPr>
          <p:cNvPr id="3" name="Content Placeholder 2">
            <a:extLst>
              <a:ext uri="{FF2B5EF4-FFF2-40B4-BE49-F238E27FC236}">
                <a16:creationId xmlns:a16="http://schemas.microsoft.com/office/drawing/2014/main" id="{A00BB95F-1870-4306-B44F-0A469C8D886B}"/>
              </a:ext>
            </a:extLst>
          </p:cNvPr>
          <p:cNvSpPr>
            <a:spLocks noGrp="1"/>
          </p:cNvSpPr>
          <p:nvPr>
            <p:ph idx="1"/>
          </p:nvPr>
        </p:nvSpPr>
        <p:spPr>
          <a:xfrm>
            <a:off x="647701" y="1706563"/>
            <a:ext cx="11265692" cy="4970462"/>
          </a:xfrm>
          <a:solidFill>
            <a:srgbClr val="FFC000"/>
          </a:solidFill>
        </p:spPr>
        <p:txBody>
          <a:bodyPr vert="horz" lIns="91440" tIns="45720" rIns="91440" bIns="45720" rtlCol="0" anchor="t">
            <a:normAutofit fontScale="70000" lnSpcReduction="20000"/>
          </a:bodyPr>
          <a:lstStyle/>
          <a:p>
            <a:endParaRPr lang="en-US">
              <a:cs typeface="Calibri"/>
            </a:endParaRPr>
          </a:p>
          <a:p>
            <a:pPr marL="0" indent="0">
              <a:buNone/>
            </a:pPr>
            <a:endParaRPr lang="en-US">
              <a:cs typeface="Calibri"/>
            </a:endParaRPr>
          </a:p>
          <a:p>
            <a:r>
              <a:rPr lang="en-US" b="1">
                <a:ea typeface="+mn-lt"/>
                <a:cs typeface="+mn-lt"/>
              </a:rPr>
              <a:t>Students will be able to:</a:t>
            </a:r>
            <a:endParaRPr lang="en-US">
              <a:cs typeface="Calibri"/>
            </a:endParaRPr>
          </a:p>
          <a:p>
            <a:r>
              <a:rPr lang="en-US">
                <a:ea typeface="+mn-lt"/>
                <a:cs typeface="+mn-lt"/>
              </a:rPr>
              <a:t>Demonstrate understanding of basic words, phrases, and questions about self and others.</a:t>
            </a:r>
            <a:endParaRPr lang="en-US">
              <a:cs typeface="Calibri"/>
            </a:endParaRPr>
          </a:p>
          <a:p>
            <a:r>
              <a:rPr lang="en-US">
                <a:ea typeface="+mn-lt"/>
                <a:cs typeface="+mn-lt"/>
              </a:rPr>
              <a:t> Ask simple questions and provide simple responses related to self and others.</a:t>
            </a:r>
            <a:endParaRPr lang="en-US">
              <a:cs typeface="Calibri"/>
            </a:endParaRPr>
          </a:p>
          <a:p>
            <a:r>
              <a:rPr lang="en-US">
                <a:ea typeface="+mn-lt"/>
                <a:cs typeface="+mn-lt"/>
              </a:rPr>
              <a:t>Understand and use in context common concepts (such as numbers, actions, days of the week, etc.) in simple situations. </a:t>
            </a:r>
          </a:p>
          <a:p>
            <a:r>
              <a:rPr lang="en-US">
                <a:ea typeface="+mn-lt"/>
                <a:cs typeface="+mn-lt"/>
              </a:rPr>
              <a:t>Present personal information about self and others.   </a:t>
            </a:r>
            <a:endParaRPr lang="en-US">
              <a:cs typeface="Calibri"/>
            </a:endParaRPr>
          </a:p>
          <a:p>
            <a:r>
              <a:rPr lang="en-US">
                <a:ea typeface="+mn-lt"/>
                <a:cs typeface="+mn-lt"/>
              </a:rPr>
              <a:t>Recognize basic products, practices and/or perspectives of culture where the target language is spoken. </a:t>
            </a:r>
          </a:p>
          <a:p>
            <a:r>
              <a:rPr lang="en-US" b="1">
                <a:ea typeface="+mn-lt"/>
                <a:cs typeface="+mn-lt"/>
              </a:rPr>
              <a:t>Modules-Units:</a:t>
            </a:r>
            <a:endParaRPr lang="en-US">
              <a:cs typeface="Calibri"/>
            </a:endParaRPr>
          </a:p>
          <a:p>
            <a:r>
              <a:rPr lang="en-US">
                <a:ea typeface="+mn-lt"/>
                <a:cs typeface="+mn-lt"/>
              </a:rPr>
              <a:t>Unit 1-Q1   </a:t>
            </a:r>
            <a:r>
              <a:rPr lang="en-US" err="1">
                <a:ea typeface="+mn-lt"/>
                <a:cs typeface="+mn-lt"/>
              </a:rPr>
              <a:t>Identitad</a:t>
            </a:r>
            <a:r>
              <a:rPr lang="en-US">
                <a:ea typeface="+mn-lt"/>
                <a:cs typeface="+mn-lt"/>
              </a:rPr>
              <a:t> y </a:t>
            </a:r>
            <a:r>
              <a:rPr lang="en-US" err="1">
                <a:ea typeface="+mn-lt"/>
                <a:cs typeface="+mn-lt"/>
              </a:rPr>
              <a:t>Relaciones</a:t>
            </a:r>
            <a:r>
              <a:rPr lang="en-US">
                <a:ea typeface="+mn-lt"/>
                <a:cs typeface="+mn-lt"/>
              </a:rPr>
              <a:t> (Identity &amp; Relationships)</a:t>
            </a:r>
            <a:endParaRPr lang="en-US">
              <a:cs typeface="Calibri"/>
            </a:endParaRPr>
          </a:p>
          <a:p>
            <a:r>
              <a:rPr lang="en-US">
                <a:ea typeface="+mn-lt"/>
                <a:cs typeface="+mn-lt"/>
              </a:rPr>
              <a:t>Unit 2 –Q2  Mi Mundo Personal (My Personal World)</a:t>
            </a:r>
            <a:endParaRPr lang="en-US">
              <a:cs typeface="Calibri"/>
            </a:endParaRPr>
          </a:p>
          <a:p>
            <a:r>
              <a:rPr lang="en-US">
                <a:ea typeface="+mn-lt"/>
                <a:cs typeface="+mn-lt"/>
              </a:rPr>
              <a:t>Unit 3-Q3  </a:t>
            </a:r>
            <a:r>
              <a:rPr lang="en-US" err="1">
                <a:ea typeface="+mn-lt"/>
                <a:cs typeface="+mn-lt"/>
              </a:rPr>
              <a:t>Ciudadanía</a:t>
            </a:r>
            <a:r>
              <a:rPr lang="en-US">
                <a:ea typeface="+mn-lt"/>
                <a:cs typeface="+mn-lt"/>
              </a:rPr>
              <a:t> Mundial (Global Citizenship)</a:t>
            </a:r>
            <a:endParaRPr lang="en-US">
              <a:cs typeface="Calibri" panose="020F0502020204030204"/>
            </a:endParaRPr>
          </a:p>
          <a:p>
            <a:r>
              <a:rPr lang="en-US">
                <a:ea typeface="+mn-lt"/>
                <a:cs typeface="+mn-lt"/>
              </a:rPr>
              <a:t>Unit 4-Q4 Mi Familia y mis Valores (My Family and my Values)</a:t>
            </a:r>
            <a:endParaRPr lang="en-US">
              <a:cs typeface="Calibri"/>
            </a:endParaRPr>
          </a:p>
          <a:p>
            <a:endParaRPr lang="en-US">
              <a:cs typeface="Calibri"/>
            </a:endParaRPr>
          </a:p>
        </p:txBody>
      </p:sp>
      <p:pic>
        <p:nvPicPr>
          <p:cNvPr id="6" name="Picture 6" descr="Logo, company name&#10;&#10;Description automatically generated">
            <a:extLst>
              <a:ext uri="{FF2B5EF4-FFF2-40B4-BE49-F238E27FC236}">
                <a16:creationId xmlns:a16="http://schemas.microsoft.com/office/drawing/2014/main" id="{2EDE1B8D-0268-4425-98FD-74A2B27C7074}"/>
              </a:ext>
            </a:extLst>
          </p:cNvPr>
          <p:cNvPicPr>
            <a:picLocks noChangeAspect="1"/>
          </p:cNvPicPr>
          <p:nvPr/>
        </p:nvPicPr>
        <p:blipFill>
          <a:blip r:embed="rId3"/>
          <a:stretch>
            <a:fillRect/>
          </a:stretch>
        </p:blipFill>
        <p:spPr>
          <a:xfrm>
            <a:off x="6609947" y="185047"/>
            <a:ext cx="2472543" cy="1485438"/>
          </a:xfrm>
          <a:prstGeom prst="rect">
            <a:avLst/>
          </a:prstGeom>
        </p:spPr>
      </p:pic>
    </p:spTree>
    <p:extLst>
      <p:ext uri="{BB962C8B-B14F-4D97-AF65-F5344CB8AC3E}">
        <p14:creationId xmlns:p14="http://schemas.microsoft.com/office/powerpoint/2010/main" val="2105702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9" name="Content Placeholder 2">
            <a:extLst>
              <a:ext uri="{FF2B5EF4-FFF2-40B4-BE49-F238E27FC236}">
                <a16:creationId xmlns:a16="http://schemas.microsoft.com/office/drawing/2014/main" id="{791FD365-779B-464E-ACC2-8FCB41148004}"/>
              </a:ext>
            </a:extLst>
          </p:cNvPr>
          <p:cNvGraphicFramePr>
            <a:graphicFrameLocks noGrp="1"/>
          </p:cNvGraphicFramePr>
          <p:nvPr>
            <p:ph idx="1"/>
            <p:extLst>
              <p:ext uri="{D42A27DB-BD31-4B8C-83A1-F6EECF244321}">
                <p14:modId xmlns:p14="http://schemas.microsoft.com/office/powerpoint/2010/main" val="592846482"/>
              </p:ext>
            </p:extLst>
          </p:nvPr>
        </p:nvGraphicFramePr>
        <p:xfrm>
          <a:off x="1047280" y="2189664"/>
          <a:ext cx="10095789" cy="4032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5">
            <a:extLst>
              <a:ext uri="{FF2B5EF4-FFF2-40B4-BE49-F238E27FC236}">
                <a16:creationId xmlns:a16="http://schemas.microsoft.com/office/drawing/2014/main" id="{009FF29C-0DC4-4DBA-B8A6-33874FBAAD3A}"/>
              </a:ext>
            </a:extLst>
          </p:cNvPr>
          <p:cNvSpPr>
            <a:spLocks noGrp="1"/>
          </p:cNvSpPr>
          <p:nvPr>
            <p:ph type="title"/>
          </p:nvPr>
        </p:nvSpPr>
        <p:spPr/>
        <p:txBody>
          <a:bodyPr/>
          <a:lstStyle/>
          <a:p>
            <a:pPr algn="ctr"/>
            <a:r>
              <a:rPr lang="en-US" dirty="0">
                <a:cs typeface="Calibri Light"/>
              </a:rPr>
              <a:t>Spanish 1</a:t>
            </a:r>
          </a:p>
        </p:txBody>
      </p:sp>
    </p:spTree>
    <p:extLst>
      <p:ext uri="{BB962C8B-B14F-4D97-AF65-F5344CB8AC3E}">
        <p14:creationId xmlns:p14="http://schemas.microsoft.com/office/powerpoint/2010/main" val="2584681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9" name="Content Placeholder 3">
            <a:extLst>
              <a:ext uri="{FF2B5EF4-FFF2-40B4-BE49-F238E27FC236}">
                <a16:creationId xmlns:a16="http://schemas.microsoft.com/office/drawing/2014/main" id="{BD0E0D4D-19DE-4983-83BA-859B413FBFBE}"/>
              </a:ext>
            </a:extLst>
          </p:cNvPr>
          <p:cNvGraphicFramePr>
            <a:graphicFrameLocks noGrp="1"/>
          </p:cNvGraphicFramePr>
          <p:nvPr>
            <p:ph sz="half" idx="1"/>
            <p:extLst>
              <p:ext uri="{D42A27DB-BD31-4B8C-83A1-F6EECF244321}">
                <p14:modId xmlns:p14="http://schemas.microsoft.com/office/powerpoint/2010/main" val="648943715"/>
              </p:ext>
            </p:extLst>
          </p:nvPr>
        </p:nvGraphicFramePr>
        <p:xfrm>
          <a:off x="775025"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itle 20">
            <a:extLst>
              <a:ext uri="{FF2B5EF4-FFF2-40B4-BE49-F238E27FC236}">
                <a16:creationId xmlns:a16="http://schemas.microsoft.com/office/drawing/2014/main" id="{5C835ED4-9AAD-4986-9AC2-006823309C7B}"/>
              </a:ext>
            </a:extLst>
          </p:cNvPr>
          <p:cNvSpPr>
            <a:spLocks noGrp="1"/>
          </p:cNvSpPr>
          <p:nvPr>
            <p:ph type="title"/>
          </p:nvPr>
        </p:nvSpPr>
        <p:spPr/>
        <p:txBody>
          <a:bodyPr/>
          <a:lstStyle/>
          <a:p>
            <a:pPr algn="ctr"/>
            <a:r>
              <a:rPr lang="en-US" dirty="0">
                <a:cs typeface="Calibri Light"/>
              </a:rPr>
              <a:t>Spanish 2</a:t>
            </a:r>
          </a:p>
        </p:txBody>
      </p:sp>
    </p:spTree>
    <p:extLst>
      <p:ext uri="{BB962C8B-B14F-4D97-AF65-F5344CB8AC3E}">
        <p14:creationId xmlns:p14="http://schemas.microsoft.com/office/powerpoint/2010/main" val="2445943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0A224E-29A3-4CE7-8DC1-27ADE5EFB147}"/>
              </a:ext>
            </a:extLst>
          </p:cNvPr>
          <p:cNvSpPr>
            <a:spLocks noGrp="1"/>
          </p:cNvSpPr>
          <p:nvPr>
            <p:ph type="title"/>
          </p:nvPr>
        </p:nvSpPr>
        <p:spPr>
          <a:xfrm>
            <a:off x="640080" y="325369"/>
            <a:ext cx="4368602" cy="2042237"/>
          </a:xfrm>
        </p:spPr>
        <p:txBody>
          <a:bodyPr anchor="b">
            <a:normAutofit/>
          </a:bodyPr>
          <a:lstStyle/>
          <a:p>
            <a:r>
              <a:rPr lang="en-US" sz="4200"/>
              <a:t>Visual Arts 1 (suffix A)</a:t>
            </a:r>
            <a:br>
              <a:rPr lang="en-US" sz="4200"/>
            </a:br>
            <a:r>
              <a:rPr lang="en-US" sz="4200"/>
              <a:t>Grade 6</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DACD180-E08C-45C8-900E-42A358CBC8AF}"/>
              </a:ext>
            </a:extLst>
          </p:cNvPr>
          <p:cNvSpPr>
            <a:spLocks noGrp="1"/>
          </p:cNvSpPr>
          <p:nvPr>
            <p:ph idx="1"/>
          </p:nvPr>
        </p:nvSpPr>
        <p:spPr>
          <a:xfrm>
            <a:off x="640080" y="2583865"/>
            <a:ext cx="4959606" cy="3524305"/>
          </a:xfrm>
        </p:spPr>
        <p:txBody>
          <a:bodyPr vert="horz" lIns="91440" tIns="45720" rIns="91440" bIns="45720" rtlCol="0" anchor="t">
            <a:noAutofit/>
          </a:bodyPr>
          <a:lstStyle/>
          <a:p>
            <a:r>
              <a:rPr lang="en-US" sz="2400">
                <a:cs typeface="Calibri"/>
              </a:rPr>
              <a:t>Learn and build upon foundational art skills</a:t>
            </a:r>
          </a:p>
          <a:p>
            <a:r>
              <a:rPr lang="en-US" sz="2400">
                <a:cs typeface="Calibri"/>
              </a:rPr>
              <a:t>Explore:</a:t>
            </a:r>
          </a:p>
          <a:p>
            <a:pPr lvl="1"/>
            <a:r>
              <a:rPr lang="en-US" sz="2800" b="1">
                <a:solidFill>
                  <a:srgbClr val="FF0000"/>
                </a:solidFill>
                <a:cs typeface="Calibri"/>
              </a:rPr>
              <a:t>Painting</a:t>
            </a:r>
          </a:p>
          <a:p>
            <a:pPr lvl="1"/>
            <a:r>
              <a:rPr lang="en-US" sz="2800" b="1">
                <a:solidFill>
                  <a:schemeClr val="accent2"/>
                </a:solidFill>
                <a:cs typeface="Calibri"/>
              </a:rPr>
              <a:t>Drawing</a:t>
            </a:r>
          </a:p>
          <a:p>
            <a:pPr lvl="1"/>
            <a:r>
              <a:rPr lang="en-US" sz="2800" b="1">
                <a:highlight>
                  <a:srgbClr val="FFFF00"/>
                </a:highlight>
                <a:cs typeface="Calibri"/>
              </a:rPr>
              <a:t>Clay</a:t>
            </a:r>
          </a:p>
          <a:p>
            <a:pPr lvl="1"/>
            <a:r>
              <a:rPr lang="en-US" sz="2800" b="1">
                <a:solidFill>
                  <a:srgbClr val="00B050"/>
                </a:solidFill>
                <a:cs typeface="Calibri"/>
              </a:rPr>
              <a:t>Sculpture</a:t>
            </a:r>
          </a:p>
          <a:p>
            <a:pPr lvl="1"/>
            <a:r>
              <a:rPr lang="en-US" sz="2800" b="1">
                <a:solidFill>
                  <a:srgbClr val="0070C0"/>
                </a:solidFill>
                <a:cs typeface="Calibri"/>
              </a:rPr>
              <a:t>Printmaking</a:t>
            </a:r>
          </a:p>
          <a:p>
            <a:pPr lvl="1"/>
            <a:r>
              <a:rPr lang="en-US" sz="2800" b="1">
                <a:solidFill>
                  <a:srgbClr val="7030A0"/>
                </a:solidFill>
                <a:cs typeface="Calibri"/>
              </a:rPr>
              <a:t>Digital collage </a:t>
            </a:r>
          </a:p>
        </p:txBody>
      </p:sp>
      <p:pic>
        <p:nvPicPr>
          <p:cNvPr id="4" name="Picture 4" descr="Close-up of different colored pencils">
            <a:extLst>
              <a:ext uri="{FF2B5EF4-FFF2-40B4-BE49-F238E27FC236}">
                <a16:creationId xmlns:a16="http://schemas.microsoft.com/office/drawing/2014/main" id="{2B7513CA-4F0E-4D6C-AF13-2899B30894BD}"/>
              </a:ext>
            </a:extLst>
          </p:cNvPr>
          <p:cNvPicPr>
            <a:picLocks noChangeAspect="1"/>
          </p:cNvPicPr>
          <p:nvPr/>
        </p:nvPicPr>
        <p:blipFill rotWithShape="1">
          <a:blip r:embed="rId3"/>
          <a:srcRect l="19764" r="1328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51264E53-4E1E-4B03-BBED-7E8D031AA92E}"/>
              </a:ext>
            </a:extLst>
          </p:cNvPr>
          <p:cNvSpPr txBox="1"/>
          <p:nvPr/>
        </p:nvSpPr>
        <p:spPr>
          <a:xfrm>
            <a:off x="6398079" y="84365"/>
            <a:ext cx="60837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Let your creative side shine!</a:t>
            </a:r>
            <a:endParaRPr lang="en-US" sz="3600" b="1">
              <a:cs typeface="Calibri"/>
            </a:endParaRPr>
          </a:p>
        </p:txBody>
      </p:sp>
    </p:spTree>
    <p:extLst>
      <p:ext uri="{BB962C8B-B14F-4D97-AF65-F5344CB8AC3E}">
        <p14:creationId xmlns:p14="http://schemas.microsoft.com/office/powerpoint/2010/main" val="3931834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B4C453-BC14-4468-A45A-6DE0565319CE}"/>
              </a:ext>
            </a:extLst>
          </p:cNvPr>
          <p:cNvSpPr>
            <a:spLocks noGrp="1"/>
          </p:cNvSpPr>
          <p:nvPr>
            <p:ph type="title"/>
          </p:nvPr>
        </p:nvSpPr>
        <p:spPr>
          <a:xfrm>
            <a:off x="4406846" y="3696269"/>
            <a:ext cx="6003980" cy="1325563"/>
          </a:xfrm>
        </p:spPr>
        <p:txBody>
          <a:bodyPr vert="horz" lIns="91440" tIns="45720" rIns="91440" bIns="45720" rtlCol="0" anchor="b">
            <a:normAutofit/>
          </a:bodyPr>
          <a:lstStyle/>
          <a:p>
            <a:r>
              <a:rPr lang="en-US" sz="2400" kern="1200">
                <a:solidFill>
                  <a:schemeClr val="tx1"/>
                </a:solidFill>
                <a:latin typeface="+mj-lt"/>
                <a:ea typeface="+mj-ea"/>
                <a:cs typeface="+mj-cs"/>
              </a:rPr>
              <a:t>Digital Art &amp; Design 1 &amp; Creative Photography 1</a:t>
            </a:r>
            <a:br>
              <a:rPr lang="en-US" sz="2400" kern="1200">
                <a:solidFill>
                  <a:schemeClr val="tx1"/>
                </a:solidFill>
                <a:latin typeface="+mj-lt"/>
                <a:ea typeface="+mj-ea"/>
                <a:cs typeface="+mj-cs"/>
              </a:rPr>
            </a:br>
            <a:r>
              <a:rPr lang="en-US" sz="2400" kern="1200">
                <a:solidFill>
                  <a:schemeClr val="tx1"/>
                </a:solidFill>
                <a:latin typeface="+mj-lt"/>
                <a:ea typeface="+mj-ea"/>
                <a:cs typeface="+mj-cs"/>
              </a:rPr>
              <a:t>Grades 7 &amp; 8 (that have taken Visual Art 1)</a:t>
            </a:r>
          </a:p>
        </p:txBody>
      </p:sp>
      <p:pic>
        <p:nvPicPr>
          <p:cNvPr id="8" name="Picture 8" descr="Background pattern, map&#10;&#10;Description automatically generated">
            <a:extLst>
              <a:ext uri="{FF2B5EF4-FFF2-40B4-BE49-F238E27FC236}">
                <a16:creationId xmlns:a16="http://schemas.microsoft.com/office/drawing/2014/main" id="{FEAC6E15-32BF-4BC2-8846-C1A8EBDA26B5}"/>
              </a:ext>
            </a:extLst>
          </p:cNvPr>
          <p:cNvPicPr>
            <a:picLocks noChangeAspect="1"/>
          </p:cNvPicPr>
          <p:nvPr/>
        </p:nvPicPr>
        <p:blipFill rotWithShape="1">
          <a:blip r:embed="rId3"/>
          <a:srcRect l="8943" r="11284" b="3"/>
          <a:stretch/>
        </p:blipFill>
        <p:spPr>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sp>
        <p:nvSpPr>
          <p:cNvPr id="3" name="Content Placeholder 2">
            <a:extLst>
              <a:ext uri="{FF2B5EF4-FFF2-40B4-BE49-F238E27FC236}">
                <a16:creationId xmlns:a16="http://schemas.microsoft.com/office/drawing/2014/main" id="{D823717B-AD28-467A-90AD-FE7E899D3309}"/>
              </a:ext>
            </a:extLst>
          </p:cNvPr>
          <p:cNvSpPr>
            <a:spLocks noGrp="1"/>
          </p:cNvSpPr>
          <p:nvPr>
            <p:ph sz="half" idx="1"/>
          </p:nvPr>
        </p:nvSpPr>
        <p:spPr>
          <a:xfrm>
            <a:off x="4406844" y="5021831"/>
            <a:ext cx="6946955" cy="1299943"/>
          </a:xfrm>
        </p:spPr>
        <p:txBody>
          <a:bodyPr vert="horz" lIns="91440" tIns="45720" rIns="91440" bIns="45720" rtlCol="0">
            <a:normAutofit/>
          </a:bodyPr>
          <a:lstStyle/>
          <a:p>
            <a:r>
              <a:rPr lang="en-US" sz="1300"/>
              <a:t>Explore the fundamental concepts, terminology, techniques, and applications of digital imaging to create original work. </a:t>
            </a:r>
          </a:p>
          <a:p>
            <a:r>
              <a:rPr lang="en-US" sz="1300"/>
              <a:t>Produce digital still and/or animated images.</a:t>
            </a:r>
          </a:p>
          <a:p>
            <a:r>
              <a:rPr lang="en-US" sz="1300"/>
              <a:t>Use computers, digital cameras, photo editing software, drawing and painting software, graphic tablets, printers, and more!</a:t>
            </a:r>
          </a:p>
        </p:txBody>
      </p:sp>
      <p:pic>
        <p:nvPicPr>
          <p:cNvPr id="14" name="Picture 14" descr="A picture containing text, person&#10;&#10;Description automatically generated">
            <a:extLst>
              <a:ext uri="{FF2B5EF4-FFF2-40B4-BE49-F238E27FC236}">
                <a16:creationId xmlns:a16="http://schemas.microsoft.com/office/drawing/2014/main" id="{2DBEC011-F228-4E7D-87A6-5D78B6A70A9C}"/>
              </a:ext>
            </a:extLst>
          </p:cNvPr>
          <p:cNvPicPr>
            <a:picLocks noChangeAspect="1"/>
          </p:cNvPicPr>
          <p:nvPr/>
        </p:nvPicPr>
        <p:blipFill rotWithShape="1">
          <a:blip r:embed="rId4"/>
          <a:srcRect r="30165" b="2"/>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15" name="Picture 15">
            <a:extLst>
              <a:ext uri="{FF2B5EF4-FFF2-40B4-BE49-F238E27FC236}">
                <a16:creationId xmlns:a16="http://schemas.microsoft.com/office/drawing/2014/main" id="{AF84BA73-7523-4D04-8E02-6A9844C585B9}"/>
              </a:ext>
            </a:extLst>
          </p:cNvPr>
          <p:cNvPicPr>
            <a:picLocks noChangeAspect="1"/>
          </p:cNvPicPr>
          <p:nvPr/>
        </p:nvPicPr>
        <p:blipFill rotWithShape="1">
          <a:blip r:embed="rId5"/>
          <a:srcRect l="2219" r="15496" b="-3"/>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Tree>
    <p:extLst>
      <p:ext uri="{BB962C8B-B14F-4D97-AF65-F5344CB8AC3E}">
        <p14:creationId xmlns:p14="http://schemas.microsoft.com/office/powerpoint/2010/main" val="713481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6D8AF-3C63-4FF6-9C83-C430A4204076}"/>
              </a:ext>
            </a:extLst>
          </p:cNvPr>
          <p:cNvSpPr>
            <a:spLocks noGrp="1"/>
          </p:cNvSpPr>
          <p:nvPr>
            <p:ph type="title"/>
          </p:nvPr>
        </p:nvSpPr>
        <p:spPr>
          <a:xfrm>
            <a:off x="524741" y="620392"/>
            <a:ext cx="3808268" cy="5504688"/>
          </a:xfrm>
        </p:spPr>
        <p:txBody>
          <a:bodyPr>
            <a:normAutofit/>
          </a:bodyPr>
          <a:lstStyle/>
          <a:p>
            <a:pPr algn="ctr"/>
            <a:r>
              <a:rPr lang="en-US" sz="6000">
                <a:solidFill>
                  <a:schemeClr val="bg1"/>
                </a:solidFill>
                <a:cs typeface="Calibri Light"/>
              </a:rPr>
              <a:t>Teacher Assistant (TA)</a:t>
            </a:r>
            <a:endParaRPr lang="en-US">
              <a:solidFill>
                <a:schemeClr val="bg1"/>
              </a:solidFill>
            </a:endParaRPr>
          </a:p>
        </p:txBody>
      </p:sp>
      <p:graphicFrame>
        <p:nvGraphicFramePr>
          <p:cNvPr id="14" name="Content Placeholder 2">
            <a:extLst>
              <a:ext uri="{FF2B5EF4-FFF2-40B4-BE49-F238E27FC236}">
                <a16:creationId xmlns:a16="http://schemas.microsoft.com/office/drawing/2014/main" id="{F585E39D-86E5-48BA-A4F7-6E02A17E849C}"/>
              </a:ext>
            </a:extLst>
          </p:cNvPr>
          <p:cNvGraphicFramePr>
            <a:graphicFrameLocks noGrp="1"/>
          </p:cNvGraphicFramePr>
          <p:nvPr>
            <p:ph idx="1"/>
            <p:extLst>
              <p:ext uri="{D42A27DB-BD31-4B8C-83A1-F6EECF244321}">
                <p14:modId xmlns:p14="http://schemas.microsoft.com/office/powerpoint/2010/main" val="199138802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5418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picture containing person, grass, dancer, player&#10;&#10;Description automatically generated">
            <a:extLst>
              <a:ext uri="{FF2B5EF4-FFF2-40B4-BE49-F238E27FC236}">
                <a16:creationId xmlns:a16="http://schemas.microsoft.com/office/drawing/2014/main" id="{93C5CA58-4223-48F3-83C5-603D7A19E52F}"/>
              </a:ext>
            </a:extLst>
          </p:cNvPr>
          <p:cNvPicPr>
            <a:picLocks noChangeAspect="1"/>
          </p:cNvPicPr>
          <p:nvPr/>
        </p:nvPicPr>
        <p:blipFill rotWithShape="1">
          <a:blip r:embed="rId3"/>
          <a:srcRect t="20114" r="-3" b="18567"/>
          <a:stretch/>
        </p:blipFill>
        <p:spPr>
          <a:xfrm>
            <a:off x="5926240" y="10"/>
            <a:ext cx="626575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4" name="Picture 4" descr="A picture containing person, person, wearing, dark&#10;&#10;Description automatically generated">
            <a:extLst>
              <a:ext uri="{FF2B5EF4-FFF2-40B4-BE49-F238E27FC236}">
                <a16:creationId xmlns:a16="http://schemas.microsoft.com/office/drawing/2014/main" id="{16C07EB8-562D-411F-9566-5F791C73091D}"/>
              </a:ext>
            </a:extLst>
          </p:cNvPr>
          <p:cNvPicPr>
            <a:picLocks noChangeAspect="1"/>
          </p:cNvPicPr>
          <p:nvPr/>
        </p:nvPicPr>
        <p:blipFill rotWithShape="1">
          <a:blip r:embed="rId4"/>
          <a:srcRect t="2710" r="-2" b="14072"/>
          <a:stretch/>
        </p:blipFill>
        <p:spPr>
          <a:xfrm>
            <a:off x="6984273" y="2286000"/>
            <a:ext cx="5207727"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6" name="Picture 6">
            <a:extLst>
              <a:ext uri="{FF2B5EF4-FFF2-40B4-BE49-F238E27FC236}">
                <a16:creationId xmlns:a16="http://schemas.microsoft.com/office/drawing/2014/main" id="{7015B9AE-2993-4729-B668-FF9409F73270}"/>
              </a:ext>
            </a:extLst>
          </p:cNvPr>
          <p:cNvPicPr>
            <a:picLocks noChangeAspect="1"/>
          </p:cNvPicPr>
          <p:nvPr/>
        </p:nvPicPr>
        <p:blipFill rotWithShape="1">
          <a:blip r:embed="rId5"/>
          <a:srcRect r="-3" b="17108"/>
          <a:stretch/>
        </p:blipFill>
        <p:spPr>
          <a:xfrm>
            <a:off x="8047618" y="4572000"/>
            <a:ext cx="4144382"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12"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396E232-7219-4009-893A-28527CADC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02664"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7B5C6EF-3ED0-4F05-86CB-3447351AED54}"/>
              </a:ext>
            </a:extLst>
          </p:cNvPr>
          <p:cNvSpPr>
            <a:spLocks noGrp="1"/>
          </p:cNvSpPr>
          <p:nvPr>
            <p:ph type="title"/>
          </p:nvPr>
        </p:nvSpPr>
        <p:spPr>
          <a:xfrm>
            <a:off x="838200" y="365125"/>
            <a:ext cx="5191125" cy="1325563"/>
          </a:xfrm>
        </p:spPr>
        <p:txBody>
          <a:bodyPr>
            <a:normAutofit/>
          </a:bodyPr>
          <a:lstStyle/>
          <a:p>
            <a:r>
              <a:rPr lang="en-US">
                <a:latin typeface="Skeena Display"/>
              </a:rPr>
              <a:t>Understanding Music</a:t>
            </a:r>
            <a:br>
              <a:rPr lang="en-US">
                <a:latin typeface="Skeena Display"/>
              </a:rPr>
            </a:br>
            <a:endParaRPr lang="en-US">
              <a:latin typeface="Skeena Display"/>
              <a:cs typeface="Calibri Light" panose="020F0302020204030204"/>
            </a:endParaRPr>
          </a:p>
        </p:txBody>
      </p:sp>
      <p:sp>
        <p:nvSpPr>
          <p:cNvPr id="3" name="Content Placeholder 2">
            <a:extLst>
              <a:ext uri="{FF2B5EF4-FFF2-40B4-BE49-F238E27FC236}">
                <a16:creationId xmlns:a16="http://schemas.microsoft.com/office/drawing/2014/main" id="{4036D714-D805-4175-83E6-9A2D4C6040C0}"/>
              </a:ext>
            </a:extLst>
          </p:cNvPr>
          <p:cNvSpPr>
            <a:spLocks noGrp="1"/>
          </p:cNvSpPr>
          <p:nvPr>
            <p:ph idx="1"/>
          </p:nvPr>
        </p:nvSpPr>
        <p:spPr>
          <a:xfrm>
            <a:off x="838200" y="2021249"/>
            <a:ext cx="5707565" cy="4155713"/>
          </a:xfrm>
        </p:spPr>
        <p:txBody>
          <a:bodyPr vert="horz" lIns="91440" tIns="45720" rIns="91440" bIns="45720" rtlCol="0" anchor="t">
            <a:normAutofit fontScale="85000" lnSpcReduction="20000"/>
          </a:bodyPr>
          <a:lstStyle/>
          <a:p>
            <a:pPr>
              <a:buFont typeface="Wingdings" panose="020B0604020202020204" pitchFamily="34" charset="0"/>
              <a:buChar char="v"/>
            </a:pPr>
            <a:r>
              <a:rPr lang="en-US" sz="3200">
                <a:latin typeface="Tisa Offc Serif Pro"/>
                <a:ea typeface="+mn-lt"/>
                <a:cs typeface="+mn-lt"/>
              </a:rPr>
              <a:t>Discover </a:t>
            </a:r>
            <a:r>
              <a:rPr lang="en-US" sz="3200" b="1">
                <a:latin typeface="Tisa Offc Serif Pro"/>
                <a:ea typeface="+mn-lt"/>
                <a:cs typeface="+mn-lt"/>
              </a:rPr>
              <a:t>new music</a:t>
            </a:r>
            <a:r>
              <a:rPr lang="en-US" sz="3200">
                <a:latin typeface="Tisa Offc Serif Pro"/>
                <a:ea typeface="+mn-lt"/>
                <a:cs typeface="+mn-lt"/>
              </a:rPr>
              <a:t> from around the world</a:t>
            </a:r>
          </a:p>
          <a:p>
            <a:pPr marL="0" indent="0">
              <a:buNone/>
            </a:pPr>
            <a:endParaRPr lang="en-US" sz="3200">
              <a:latin typeface="Tisa Offc Serif Pro"/>
              <a:ea typeface="+mn-lt"/>
              <a:cs typeface="+mn-lt"/>
            </a:endParaRPr>
          </a:p>
          <a:p>
            <a:pPr>
              <a:buFont typeface="Wingdings" panose="020B0604020202020204" pitchFamily="34" charset="0"/>
              <a:buChar char="v"/>
            </a:pPr>
            <a:r>
              <a:rPr lang="en-US" sz="3200">
                <a:latin typeface="Tisa Offc Serif Pro"/>
                <a:ea typeface="+mn-lt"/>
                <a:cs typeface="+mn-lt"/>
              </a:rPr>
              <a:t>Learn how to </a:t>
            </a:r>
            <a:r>
              <a:rPr lang="en-US" sz="3200" b="1">
                <a:latin typeface="Tisa Offc Serif Pro"/>
                <a:ea typeface="+mn-lt"/>
                <a:cs typeface="+mn-lt"/>
              </a:rPr>
              <a:t>listen</a:t>
            </a:r>
            <a:r>
              <a:rPr lang="en-US" sz="3200">
                <a:latin typeface="Tisa Offc Serif Pro"/>
                <a:ea typeface="+mn-lt"/>
                <a:cs typeface="+mn-lt"/>
              </a:rPr>
              <a:t> to familiar music in new ways</a:t>
            </a:r>
          </a:p>
          <a:p>
            <a:pPr marL="0" indent="0">
              <a:buNone/>
            </a:pPr>
            <a:endParaRPr lang="en-US" sz="3200">
              <a:latin typeface="Tisa Offc Serif Pro"/>
              <a:cs typeface="Calibri"/>
            </a:endParaRPr>
          </a:p>
          <a:p>
            <a:pPr>
              <a:buFont typeface="Wingdings" panose="020B0604020202020204" pitchFamily="34" charset="0"/>
              <a:buChar char="v"/>
            </a:pPr>
            <a:r>
              <a:rPr lang="en-US" sz="3200">
                <a:latin typeface="Tisa Offc Serif Pro"/>
                <a:ea typeface="+mn-lt"/>
                <a:cs typeface="+mn-lt"/>
              </a:rPr>
              <a:t>Explore new </a:t>
            </a:r>
            <a:r>
              <a:rPr lang="en-US" sz="3200" b="1">
                <a:latin typeface="Tisa Offc Serif Pro"/>
                <a:ea typeface="+mn-lt"/>
                <a:cs typeface="+mn-lt"/>
              </a:rPr>
              <a:t>instruments</a:t>
            </a:r>
          </a:p>
          <a:p>
            <a:pPr marL="0" indent="0">
              <a:buNone/>
            </a:pPr>
            <a:endParaRPr lang="en-US" sz="3200" b="1">
              <a:latin typeface="Tisa Offc Serif Pro"/>
              <a:ea typeface="+mn-lt"/>
              <a:cs typeface="+mn-lt"/>
            </a:endParaRPr>
          </a:p>
          <a:p>
            <a:pPr>
              <a:buFont typeface="Wingdings" panose="020B0604020202020204" pitchFamily="34" charset="0"/>
              <a:buChar char="v"/>
            </a:pPr>
            <a:r>
              <a:rPr lang="en-US" sz="3200">
                <a:latin typeface="Tisa Offc Serif Pro"/>
                <a:ea typeface="+mn-lt"/>
                <a:cs typeface="+mn-lt"/>
              </a:rPr>
              <a:t>Study the fundamental aspects of music </a:t>
            </a:r>
            <a:r>
              <a:rPr lang="en-US" sz="3200" b="1">
                <a:latin typeface="Tisa Offc Serif Pro"/>
                <a:ea typeface="+mn-lt"/>
                <a:cs typeface="+mn-lt"/>
              </a:rPr>
              <a:t>performance and creation</a:t>
            </a:r>
          </a:p>
        </p:txBody>
      </p:sp>
    </p:spTree>
    <p:extLst>
      <p:ext uri="{BB962C8B-B14F-4D97-AF65-F5344CB8AC3E}">
        <p14:creationId xmlns:p14="http://schemas.microsoft.com/office/powerpoint/2010/main" val="387816587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36000">
              <a:srgbClr val="FAF8A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2690-2170-4051-803E-E5B99F544AF5}"/>
              </a:ext>
            </a:extLst>
          </p:cNvPr>
          <p:cNvSpPr>
            <a:spLocks noGrp="1"/>
          </p:cNvSpPr>
          <p:nvPr>
            <p:ph type="title"/>
          </p:nvPr>
        </p:nvSpPr>
        <p:spPr/>
        <p:txBody>
          <a:bodyPr/>
          <a:lstStyle/>
          <a:p>
            <a:r>
              <a:rPr lang="en-US" dirty="0"/>
              <a:t>CGS Schedules – 8 Periods</a:t>
            </a:r>
          </a:p>
        </p:txBody>
      </p:sp>
      <p:sp>
        <p:nvSpPr>
          <p:cNvPr id="3" name="Content Placeholder 2">
            <a:extLst>
              <a:ext uri="{FF2B5EF4-FFF2-40B4-BE49-F238E27FC236}">
                <a16:creationId xmlns:a16="http://schemas.microsoft.com/office/drawing/2014/main" id="{5EF9B905-BFB5-4117-ABDB-DB934C1C3AA2}"/>
              </a:ext>
            </a:extLst>
          </p:cNvPr>
          <p:cNvSpPr>
            <a:spLocks noGrp="1"/>
          </p:cNvSpPr>
          <p:nvPr>
            <p:ph sz="half" idx="1"/>
          </p:nvPr>
        </p:nvSpPr>
        <p:spPr>
          <a:xfrm>
            <a:off x="838200" y="1678237"/>
            <a:ext cx="5181600" cy="4646114"/>
          </a:xfrm>
        </p:spPr>
        <p:txBody>
          <a:bodyPr>
            <a:normAutofit fontScale="92500" lnSpcReduction="10000"/>
          </a:bodyPr>
          <a:lstStyle/>
          <a:p>
            <a:r>
              <a:rPr lang="en-US" dirty="0"/>
              <a:t>CGS Classes x5</a:t>
            </a:r>
          </a:p>
          <a:p>
            <a:pPr lvl="1"/>
            <a:r>
              <a:rPr lang="en-US" dirty="0"/>
              <a:t>Advanced Academics</a:t>
            </a:r>
          </a:p>
          <a:p>
            <a:pPr lvl="1"/>
            <a:r>
              <a:rPr lang="en-US" dirty="0"/>
              <a:t>Language Arts</a:t>
            </a:r>
          </a:p>
          <a:p>
            <a:pPr lvl="1"/>
            <a:r>
              <a:rPr lang="en-US" dirty="0"/>
              <a:t>Math</a:t>
            </a:r>
          </a:p>
          <a:p>
            <a:pPr lvl="1"/>
            <a:r>
              <a:rPr lang="en-US" dirty="0"/>
              <a:t>Science</a:t>
            </a:r>
          </a:p>
          <a:p>
            <a:pPr lvl="1"/>
            <a:r>
              <a:rPr lang="en-US" dirty="0"/>
              <a:t>Social Studies</a:t>
            </a:r>
          </a:p>
          <a:p>
            <a:r>
              <a:rPr lang="en-US" dirty="0"/>
              <a:t>Main Magnet Focus x2</a:t>
            </a:r>
          </a:p>
          <a:p>
            <a:pPr lvl="1"/>
            <a:r>
              <a:rPr lang="en-US" dirty="0"/>
              <a:t>You will be scheduled in your current main magnet focus for next year.</a:t>
            </a:r>
          </a:p>
          <a:p>
            <a:pPr lvl="1"/>
            <a:r>
              <a:rPr lang="en-US" dirty="0"/>
              <a:t>If you want to change your main magnet focus, please contact Mrs. V.</a:t>
            </a:r>
          </a:p>
        </p:txBody>
      </p:sp>
      <p:sp>
        <p:nvSpPr>
          <p:cNvPr id="4" name="Content Placeholder 3">
            <a:extLst>
              <a:ext uri="{FF2B5EF4-FFF2-40B4-BE49-F238E27FC236}">
                <a16:creationId xmlns:a16="http://schemas.microsoft.com/office/drawing/2014/main" id="{7349B4B5-2185-45D7-B1AE-B3EE73DB812C}"/>
              </a:ext>
            </a:extLst>
          </p:cNvPr>
          <p:cNvSpPr>
            <a:spLocks noGrp="1"/>
          </p:cNvSpPr>
          <p:nvPr>
            <p:ph sz="half" idx="2"/>
          </p:nvPr>
        </p:nvSpPr>
        <p:spPr>
          <a:xfrm>
            <a:off x="6172200" y="1489754"/>
            <a:ext cx="5181600" cy="4899937"/>
          </a:xfrm>
        </p:spPr>
        <p:txBody>
          <a:bodyPr>
            <a:normAutofit fontScale="92500" lnSpcReduction="10000"/>
          </a:bodyPr>
          <a:lstStyle/>
          <a:p>
            <a:r>
              <a:rPr lang="en-US" dirty="0"/>
              <a:t>Tasks Today: </a:t>
            </a:r>
          </a:p>
          <a:p>
            <a:pPr marL="0" indent="0">
              <a:buNone/>
            </a:pPr>
            <a:r>
              <a:rPr lang="en-US" dirty="0"/>
              <a:t>1. Determine if you will take PE or if a waiver will be used for task 2.</a:t>
            </a:r>
          </a:p>
          <a:p>
            <a:pPr marL="0" indent="0">
              <a:buNone/>
            </a:pPr>
            <a:r>
              <a:rPr lang="en-US" dirty="0"/>
              <a:t>2. List 3 choices for the 8</a:t>
            </a:r>
            <a:r>
              <a:rPr lang="en-US" baseline="30000" dirty="0"/>
              <a:t>th</a:t>
            </a:r>
            <a:r>
              <a:rPr lang="en-US" dirty="0"/>
              <a:t> class. Rank your choices as 1 for your top request, 2 for second choice, and 3 for third choice.</a:t>
            </a:r>
          </a:p>
          <a:p>
            <a:pPr lvl="1"/>
            <a:r>
              <a:rPr lang="en-US" dirty="0"/>
              <a:t>Minor magnet class </a:t>
            </a:r>
          </a:p>
          <a:p>
            <a:pPr lvl="1"/>
            <a:r>
              <a:rPr lang="en-US" dirty="0"/>
              <a:t>AVID</a:t>
            </a:r>
          </a:p>
          <a:p>
            <a:pPr lvl="1"/>
            <a:r>
              <a:rPr lang="en-US" dirty="0"/>
              <a:t>Spanish 1 or 2 (HS credit)</a:t>
            </a:r>
          </a:p>
          <a:p>
            <a:pPr lvl="1"/>
            <a:r>
              <a:rPr lang="en-US" dirty="0"/>
              <a:t>Digital Information Technology (HS credit)</a:t>
            </a:r>
          </a:p>
          <a:p>
            <a:pPr lvl="1"/>
            <a:r>
              <a:rPr lang="en-US" dirty="0"/>
              <a:t>Introduction to Marketing</a:t>
            </a:r>
          </a:p>
        </p:txBody>
      </p:sp>
      <p:pic>
        <p:nvPicPr>
          <p:cNvPr id="6" name="Picture 5" descr="Logo&#10;&#10;Description automatically generated">
            <a:extLst>
              <a:ext uri="{FF2B5EF4-FFF2-40B4-BE49-F238E27FC236}">
                <a16:creationId xmlns:a16="http://schemas.microsoft.com/office/drawing/2014/main" id="{35CBDBB6-349C-4525-B91C-B18E5350D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5386" y="259350"/>
            <a:ext cx="1158413" cy="1230404"/>
          </a:xfrm>
          <a:prstGeom prst="rect">
            <a:avLst/>
          </a:prstGeom>
        </p:spPr>
      </p:pic>
    </p:spTree>
    <p:extLst>
      <p:ext uri="{BB962C8B-B14F-4D97-AF65-F5344CB8AC3E}">
        <p14:creationId xmlns:p14="http://schemas.microsoft.com/office/powerpoint/2010/main" val="1956797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Top view of different musical instruments">
            <a:extLst>
              <a:ext uri="{FF2B5EF4-FFF2-40B4-BE49-F238E27FC236}">
                <a16:creationId xmlns:a16="http://schemas.microsoft.com/office/drawing/2014/main" id="{92002F20-1C69-4787-81DD-DE24CCC9336D}"/>
              </a:ext>
            </a:extLst>
          </p:cNvPr>
          <p:cNvPicPr>
            <a:picLocks noChangeAspect="1"/>
          </p:cNvPicPr>
          <p:nvPr/>
        </p:nvPicPr>
        <p:blipFill rotWithShape="1">
          <a:blip r:embed="rId3">
            <a:alphaModFix amt="35000"/>
          </a:blip>
          <a:srcRect t="388" r="-2" b="15091"/>
          <a:stretch/>
        </p:blipFill>
        <p:spPr>
          <a:xfrm>
            <a:off x="20" y="1"/>
            <a:ext cx="12191980" cy="6857999"/>
          </a:xfrm>
          <a:prstGeom prst="rect">
            <a:avLst/>
          </a:prstGeom>
        </p:spPr>
      </p:pic>
      <p:sp>
        <p:nvSpPr>
          <p:cNvPr id="2" name="Title 1">
            <a:extLst>
              <a:ext uri="{FF2B5EF4-FFF2-40B4-BE49-F238E27FC236}">
                <a16:creationId xmlns:a16="http://schemas.microsoft.com/office/drawing/2014/main" id="{C4BCD992-2698-4011-8348-4CEB526C9D3A}"/>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rPr>
              <a:t>Music Technology</a:t>
            </a:r>
            <a:br>
              <a:rPr lang="en-US" sz="4000" dirty="0">
                <a:solidFill>
                  <a:srgbClr val="FFFFFF"/>
                </a:solidFill>
              </a:rPr>
            </a:br>
            <a:endParaRPr lang="en-US" sz="4000" dirty="0">
              <a:solidFill>
                <a:srgbClr val="FFFFFF"/>
              </a:solidFill>
              <a:cs typeface="Calibri Light"/>
            </a:endParaRPr>
          </a:p>
        </p:txBody>
      </p:sp>
      <p:cxnSp>
        <p:nvCxnSpPr>
          <p:cNvPr id="41" name="Straight Connector 4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123FB3-365A-4132-9EC7-1AB0D7453700}"/>
              </a:ext>
            </a:extLst>
          </p:cNvPr>
          <p:cNvSpPr>
            <a:spLocks noGrp="1"/>
          </p:cNvSpPr>
          <p:nvPr>
            <p:ph idx="1"/>
          </p:nvPr>
        </p:nvSpPr>
        <p:spPr>
          <a:xfrm>
            <a:off x="5155379" y="1065862"/>
            <a:ext cx="5744685" cy="4726276"/>
          </a:xfrm>
        </p:spPr>
        <p:txBody>
          <a:bodyPr vert="horz" lIns="91440" tIns="45720" rIns="91440" bIns="45720" rtlCol="0" anchor="ctr">
            <a:normAutofit/>
          </a:bodyPr>
          <a:lstStyle/>
          <a:p>
            <a:r>
              <a:rPr lang="en-US" sz="2000" dirty="0">
                <a:solidFill>
                  <a:srgbClr val="FFFFFF"/>
                </a:solidFill>
                <a:cs typeface="Calibri"/>
              </a:rPr>
              <a:t>The two main goals of this course are:</a:t>
            </a:r>
          </a:p>
          <a:p>
            <a:pPr lvl="1"/>
            <a:r>
              <a:rPr lang="en-US" sz="2000" dirty="0">
                <a:solidFill>
                  <a:srgbClr val="FFFFFF"/>
                </a:solidFill>
                <a:cs typeface="Calibri"/>
              </a:rPr>
              <a:t>To better understand music in general, including listening skills, theory, and history</a:t>
            </a:r>
          </a:p>
          <a:p>
            <a:pPr lvl="1"/>
            <a:r>
              <a:rPr lang="en-US" sz="2000" dirty="0">
                <a:solidFill>
                  <a:srgbClr val="FFFFFF"/>
                </a:solidFill>
                <a:cs typeface="Calibri"/>
              </a:rPr>
              <a:t>To gain understanding of producing music from the technology and creation side.</a:t>
            </a:r>
          </a:p>
          <a:p>
            <a:pPr marL="457200" lvl="1" indent="0">
              <a:buNone/>
            </a:pPr>
            <a:endParaRPr lang="en-US" sz="2000" dirty="0">
              <a:solidFill>
                <a:srgbClr val="FFFFFF"/>
              </a:solidFill>
              <a:cs typeface="Calibri"/>
            </a:endParaRPr>
          </a:p>
        </p:txBody>
      </p:sp>
    </p:spTree>
    <p:extLst>
      <p:ext uri="{BB962C8B-B14F-4D97-AF65-F5344CB8AC3E}">
        <p14:creationId xmlns:p14="http://schemas.microsoft.com/office/powerpoint/2010/main" val="160618651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text, indoor&#10;&#10;Description automatically generated">
            <a:extLst>
              <a:ext uri="{FF2B5EF4-FFF2-40B4-BE49-F238E27FC236}">
                <a16:creationId xmlns:a16="http://schemas.microsoft.com/office/drawing/2014/main" id="{EDC2E9B7-89A0-49C4-811C-072202EC469C}"/>
              </a:ext>
            </a:extLst>
          </p:cNvPr>
          <p:cNvPicPr>
            <a:picLocks noGrp="1" noChangeAspect="1"/>
          </p:cNvPicPr>
          <p:nvPr>
            <p:ph sz="half" idx="2"/>
          </p:nvPr>
        </p:nvPicPr>
        <p:blipFill rotWithShape="1">
          <a:blip r:embed="rId3"/>
          <a:srcRect/>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93CF6FA-3AFE-462A-9655-7D4C80988E9E}"/>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Journalism 1 </a:t>
            </a:r>
            <a:br>
              <a:rPr lang="en-US" sz="3600"/>
            </a:br>
            <a:r>
              <a:rPr lang="en-US" sz="3600"/>
              <a:t>Grades 6, 7 &amp; 8</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A9F4A28-1459-4796-8B3B-63CBCE1B54BC}"/>
              </a:ext>
            </a:extLst>
          </p:cNvPr>
          <p:cNvSpPr>
            <a:spLocks noGrp="1"/>
          </p:cNvSpPr>
          <p:nvPr>
            <p:ph sz="half" idx="1"/>
          </p:nvPr>
        </p:nvSpPr>
        <p:spPr>
          <a:xfrm>
            <a:off x="525516" y="3417573"/>
            <a:ext cx="4593021" cy="2619839"/>
          </a:xfrm>
        </p:spPr>
        <p:txBody>
          <a:bodyPr vert="horz" lIns="91440" tIns="45720" rIns="91440" bIns="45720" rtlCol="0" anchor="ctr">
            <a:noAutofit/>
          </a:bodyPr>
          <a:lstStyle/>
          <a:p>
            <a:r>
              <a:rPr lang="en-US" sz="2400" dirty="0"/>
              <a:t>In this class, students will learn the foundations of how to consume a new story, brainstorm for their own version, research, write and edit and produce a news story. Their work will be published if they so wish on the department website.</a:t>
            </a:r>
          </a:p>
        </p:txBody>
      </p:sp>
    </p:spTree>
    <p:extLst>
      <p:ext uri="{BB962C8B-B14F-4D97-AF65-F5344CB8AC3E}">
        <p14:creationId xmlns:p14="http://schemas.microsoft.com/office/powerpoint/2010/main" val="3645781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5035CF5-D783-491A-B712-417E978E423A}"/>
              </a:ext>
            </a:extLst>
          </p:cNvPr>
          <p:cNvSpPr>
            <a:spLocks noGrp="1"/>
          </p:cNvSpPr>
          <p:nvPr>
            <p:ph type="title"/>
          </p:nvPr>
        </p:nvSpPr>
        <p:spPr>
          <a:xfrm>
            <a:off x="838201" y="365125"/>
            <a:ext cx="5393360" cy="1325563"/>
          </a:xfrm>
        </p:spPr>
        <p:txBody>
          <a:bodyPr>
            <a:normAutofit/>
          </a:bodyPr>
          <a:lstStyle/>
          <a:p>
            <a:r>
              <a:rPr lang="en-US" dirty="0"/>
              <a:t>Tasks: Complete Forms Questionnaire</a:t>
            </a:r>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435A0F5-4CDC-451A-A7A4-EBDEC7E8B24C}"/>
              </a:ext>
            </a:extLst>
          </p:cNvPr>
          <p:cNvSpPr>
            <a:spLocks noGrp="1"/>
          </p:cNvSpPr>
          <p:nvPr>
            <p:ph idx="1"/>
          </p:nvPr>
        </p:nvSpPr>
        <p:spPr>
          <a:xfrm>
            <a:off x="838200" y="1825625"/>
            <a:ext cx="5393361" cy="4351338"/>
          </a:xfrm>
        </p:spPr>
        <p:txBody>
          <a:bodyPr>
            <a:normAutofit lnSpcReduction="10000"/>
          </a:bodyPr>
          <a:lstStyle/>
          <a:p>
            <a:r>
              <a:rPr lang="en-US" sz="2200" dirty="0"/>
              <a:t>Please use the links found on our school’s homepage gojhop.com or the links below. QR codes are on the next slides.</a:t>
            </a:r>
          </a:p>
          <a:p>
            <a:endParaRPr lang="en-US" sz="2200" dirty="0"/>
          </a:p>
          <a:p>
            <a:r>
              <a:rPr lang="en-US" sz="2200" dirty="0">
                <a:hlinkClick r:id="rId2"/>
              </a:rPr>
              <a:t>CGS Scholars: Course Selection 2023-2024 Link</a:t>
            </a:r>
            <a:endParaRPr lang="en-US" sz="2200" dirty="0"/>
          </a:p>
          <a:p>
            <a:pPr marL="0" indent="0">
              <a:buNone/>
            </a:pPr>
            <a:endParaRPr lang="en-US" sz="2200" dirty="0"/>
          </a:p>
          <a:p>
            <a:r>
              <a:rPr lang="en-US" sz="2200" dirty="0">
                <a:hlinkClick r:id="rId3"/>
              </a:rPr>
              <a:t>Magnet Scholars: Course Selection 2023-2024 Link</a:t>
            </a:r>
            <a:endParaRPr lang="en-US" sz="2200" dirty="0"/>
          </a:p>
          <a:p>
            <a:pPr marL="0" indent="0">
              <a:buNone/>
            </a:pPr>
            <a:endParaRPr lang="en-US" sz="2200" dirty="0"/>
          </a:p>
          <a:p>
            <a:r>
              <a:rPr lang="en-US" sz="2200" dirty="0">
                <a:hlinkClick r:id="rId4"/>
              </a:rPr>
              <a:t>Traditional Scholars: Course Selection 2023-2024 Link</a:t>
            </a:r>
            <a:endParaRPr lang="en-US" sz="2200" dirty="0"/>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Picture 3" descr="Logo&#10;&#10;Description automatically generated">
            <a:extLst>
              <a:ext uri="{FF2B5EF4-FFF2-40B4-BE49-F238E27FC236}">
                <a16:creationId xmlns:a16="http://schemas.microsoft.com/office/drawing/2014/main" id="{C4012A4F-5D5F-4093-8456-83B540103E06}"/>
              </a:ext>
            </a:extLst>
          </p:cNvPr>
          <p:cNvPicPr>
            <a:picLocks noChangeAspect="1"/>
          </p:cNvPicPr>
          <p:nvPr/>
        </p:nvPicPr>
        <p:blipFill rotWithShape="1">
          <a:blip r:embed="rId5">
            <a:extLst>
              <a:ext uri="{28A0092B-C50C-407E-A947-70E740481C1C}">
                <a14:useLocalDpi xmlns:a14="http://schemas.microsoft.com/office/drawing/2010/main" val="0"/>
              </a:ext>
            </a:extLst>
          </a:blip>
          <a:srcRect t="5377" r="-2" b="371"/>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47447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35CF5-D783-491A-B712-417E978E423A}"/>
              </a:ext>
            </a:extLst>
          </p:cNvPr>
          <p:cNvSpPr>
            <a:spLocks noGrp="1"/>
          </p:cNvSpPr>
          <p:nvPr>
            <p:ph type="title"/>
          </p:nvPr>
        </p:nvSpPr>
        <p:spPr>
          <a:xfrm>
            <a:off x="640080" y="329184"/>
            <a:ext cx="6894576" cy="1783080"/>
          </a:xfrm>
        </p:spPr>
        <p:txBody>
          <a:bodyPr anchor="b">
            <a:normAutofit/>
          </a:bodyPr>
          <a:lstStyle/>
          <a:p>
            <a:r>
              <a:rPr lang="en-US" sz="5400"/>
              <a:t>CGS Scholars</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35A0F5-4CDC-451A-A7A4-EBDEC7E8B24C}"/>
              </a:ext>
            </a:extLst>
          </p:cNvPr>
          <p:cNvSpPr>
            <a:spLocks noGrp="1"/>
          </p:cNvSpPr>
          <p:nvPr>
            <p:ph idx="1"/>
          </p:nvPr>
        </p:nvSpPr>
        <p:spPr>
          <a:xfrm>
            <a:off x="640080" y="2706624"/>
            <a:ext cx="6894576" cy="3483864"/>
          </a:xfrm>
        </p:spPr>
        <p:txBody>
          <a:bodyPr>
            <a:normAutofit/>
          </a:bodyPr>
          <a:lstStyle/>
          <a:p>
            <a:r>
              <a:rPr lang="en-US" sz="2200"/>
              <a:t>Please use the links found on our school’s homepage gojhop.com or the link below. QR code for CGS Survey is included on this slide.</a:t>
            </a:r>
          </a:p>
          <a:p>
            <a:pPr marL="0" indent="0">
              <a:buNone/>
            </a:pPr>
            <a:endParaRPr lang="en-US" sz="2200"/>
          </a:p>
          <a:p>
            <a:r>
              <a:rPr lang="en-US" sz="2200">
                <a:hlinkClick r:id="rId2"/>
              </a:rPr>
              <a:t>CGS Scholars: Course Selection 2023-2024 Link</a:t>
            </a:r>
            <a:endParaRPr lang="en-US" sz="2200"/>
          </a:p>
          <a:p>
            <a:endParaRPr lang="en-US" sz="2200"/>
          </a:p>
          <a:p>
            <a:pPr marL="0" indent="0">
              <a:buNone/>
            </a:pPr>
            <a:endParaRPr lang="en-US" sz="2200"/>
          </a:p>
        </p:txBody>
      </p:sp>
      <p:pic>
        <p:nvPicPr>
          <p:cNvPr id="4" name="Picture 3" descr="Logo&#10;&#10;Description automatically generated">
            <a:extLst>
              <a:ext uri="{FF2B5EF4-FFF2-40B4-BE49-F238E27FC236}">
                <a16:creationId xmlns:a16="http://schemas.microsoft.com/office/drawing/2014/main" id="{C4012A4F-5D5F-4093-8456-83B540103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335" y="329184"/>
            <a:ext cx="2025572" cy="2149148"/>
          </a:xfrm>
          <a:prstGeom prst="rect">
            <a:avLst/>
          </a:prstGeom>
        </p:spPr>
      </p:pic>
      <p:pic>
        <p:nvPicPr>
          <p:cNvPr id="6" name="Picture 5" descr="Qr code&#10;&#10;Description automatically generated">
            <a:extLst>
              <a:ext uri="{FF2B5EF4-FFF2-40B4-BE49-F238E27FC236}">
                <a16:creationId xmlns:a16="http://schemas.microsoft.com/office/drawing/2014/main" id="{C136BD50-6C28-479C-97E9-580BA2855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8569" y="2706624"/>
            <a:ext cx="3822192" cy="3822192"/>
          </a:xfrm>
          <a:prstGeom prst="rect">
            <a:avLst/>
          </a:prstGeom>
        </p:spPr>
      </p:pic>
    </p:spTree>
    <p:extLst>
      <p:ext uri="{BB962C8B-B14F-4D97-AF65-F5344CB8AC3E}">
        <p14:creationId xmlns:p14="http://schemas.microsoft.com/office/powerpoint/2010/main" val="2263102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035CF5-D783-491A-B712-417E978E423A}"/>
              </a:ext>
            </a:extLst>
          </p:cNvPr>
          <p:cNvSpPr>
            <a:spLocks noGrp="1"/>
          </p:cNvSpPr>
          <p:nvPr>
            <p:ph type="title"/>
          </p:nvPr>
        </p:nvSpPr>
        <p:spPr>
          <a:xfrm>
            <a:off x="6657716" y="467271"/>
            <a:ext cx="4195674" cy="2052522"/>
          </a:xfrm>
        </p:spPr>
        <p:txBody>
          <a:bodyPr anchor="b">
            <a:normAutofit/>
          </a:bodyPr>
          <a:lstStyle/>
          <a:p>
            <a:r>
              <a:rPr lang="en-US" sz="4300" dirty="0"/>
              <a:t>Magnet Scholars</a:t>
            </a:r>
          </a:p>
        </p:txBody>
      </p:sp>
      <p:grpSp>
        <p:nvGrpSpPr>
          <p:cNvPr id="13" name="Group 12">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descr="Logo&#10;&#10;Description automatically generated">
            <a:extLst>
              <a:ext uri="{FF2B5EF4-FFF2-40B4-BE49-F238E27FC236}">
                <a16:creationId xmlns:a16="http://schemas.microsoft.com/office/drawing/2014/main" id="{C4012A4F-5D5F-4093-8456-83B540103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886" y="165871"/>
            <a:ext cx="2218571" cy="2353922"/>
          </a:xfrm>
          <a:prstGeom prst="rect">
            <a:avLst/>
          </a:prstGeom>
        </p:spPr>
      </p:pic>
      <p:sp>
        <p:nvSpPr>
          <p:cNvPr id="3" name="Content Placeholder 2">
            <a:extLst>
              <a:ext uri="{FF2B5EF4-FFF2-40B4-BE49-F238E27FC236}">
                <a16:creationId xmlns:a16="http://schemas.microsoft.com/office/drawing/2014/main" id="{2435A0F5-4CDC-451A-A7A4-EBDEC7E8B24C}"/>
              </a:ext>
            </a:extLst>
          </p:cNvPr>
          <p:cNvSpPr>
            <a:spLocks noGrp="1"/>
          </p:cNvSpPr>
          <p:nvPr>
            <p:ph idx="1"/>
          </p:nvPr>
        </p:nvSpPr>
        <p:spPr>
          <a:xfrm>
            <a:off x="6657715" y="2990818"/>
            <a:ext cx="4195675" cy="2913872"/>
          </a:xfrm>
        </p:spPr>
        <p:txBody>
          <a:bodyPr anchor="t">
            <a:normAutofit/>
          </a:bodyPr>
          <a:lstStyle/>
          <a:p>
            <a:r>
              <a:rPr lang="en-US" sz="2000" dirty="0"/>
              <a:t>Please use the links found on our school’s homepage gojhop.com or the link below. QR code for Magnet Survey is included on this slide.</a:t>
            </a:r>
          </a:p>
          <a:p>
            <a:pPr marL="0" indent="0">
              <a:buNone/>
            </a:pPr>
            <a:endParaRPr lang="en-US" sz="2000" dirty="0"/>
          </a:p>
          <a:p>
            <a:r>
              <a:rPr lang="en-US" sz="2000" dirty="0">
                <a:hlinkClick r:id="rId3"/>
              </a:rPr>
              <a:t>Magnet Scholars: Course Selection 2023-2024 Link</a:t>
            </a:r>
            <a:endParaRPr lang="en-US" sz="2000" dirty="0"/>
          </a:p>
          <a:p>
            <a:pPr marL="0" indent="0">
              <a:buNone/>
            </a:pPr>
            <a:endParaRPr lang="en-US" sz="2000" dirty="0"/>
          </a:p>
          <a:p>
            <a:pPr marL="0" indent="0">
              <a:buNone/>
            </a:pPr>
            <a:endParaRPr lang="en-US" sz="2000" dirty="0"/>
          </a:p>
        </p:txBody>
      </p:sp>
      <p:pic>
        <p:nvPicPr>
          <p:cNvPr id="6" name="Picture 5" descr="Qr code&#10;&#10;Description automatically generated">
            <a:extLst>
              <a:ext uri="{FF2B5EF4-FFF2-40B4-BE49-F238E27FC236}">
                <a16:creationId xmlns:a16="http://schemas.microsoft.com/office/drawing/2014/main" id="{CEF67737-571C-4C3A-BB5C-5EBFC7BC7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795" y="3418758"/>
            <a:ext cx="3200160" cy="3200160"/>
          </a:xfrm>
          <a:prstGeom prst="rect">
            <a:avLst/>
          </a:prstGeom>
        </p:spPr>
      </p:pic>
      <p:sp>
        <p:nvSpPr>
          <p:cNvPr id="2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rgbClr val="FFFFFF"/>
              </a:solidFill>
            </a:endParaRPr>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408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c 21">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75035CF5-D783-491A-B712-417E978E423A}"/>
              </a:ext>
            </a:extLst>
          </p:cNvPr>
          <p:cNvSpPr>
            <a:spLocks noGrp="1"/>
          </p:cNvSpPr>
          <p:nvPr>
            <p:ph type="title"/>
          </p:nvPr>
        </p:nvSpPr>
        <p:spPr>
          <a:xfrm>
            <a:off x="4184542" y="486184"/>
            <a:ext cx="7363990" cy="1325563"/>
          </a:xfrm>
        </p:spPr>
        <p:txBody>
          <a:bodyPr>
            <a:normAutofit/>
          </a:bodyPr>
          <a:lstStyle/>
          <a:p>
            <a:r>
              <a:rPr lang="en-US" dirty="0"/>
              <a:t>Traditional Scholars</a:t>
            </a:r>
          </a:p>
        </p:txBody>
      </p:sp>
      <p:pic>
        <p:nvPicPr>
          <p:cNvPr id="4" name="Picture 3" descr="Logo&#10;&#10;Description automatically generated">
            <a:extLst>
              <a:ext uri="{FF2B5EF4-FFF2-40B4-BE49-F238E27FC236}">
                <a16:creationId xmlns:a16="http://schemas.microsoft.com/office/drawing/2014/main" id="{C4012A4F-5D5F-4093-8456-83B540103E06}"/>
              </a:ext>
            </a:extLst>
          </p:cNvPr>
          <p:cNvPicPr>
            <a:picLocks noChangeAspect="1"/>
          </p:cNvPicPr>
          <p:nvPr/>
        </p:nvPicPr>
        <p:blipFill rotWithShape="1">
          <a:blip r:embed="rId2">
            <a:extLst>
              <a:ext uri="{28A0092B-C50C-407E-A947-70E740481C1C}">
                <a14:useLocalDpi xmlns:a14="http://schemas.microsoft.com/office/drawing/2010/main" val="0"/>
              </a:ext>
            </a:extLst>
          </a:blip>
          <a:srcRect t="5377" r="-6" b="368"/>
          <a:stretch/>
        </p:blipFill>
        <p:spPr>
          <a:xfrm>
            <a:off x="581526" y="258142"/>
            <a:ext cx="2382316" cy="238231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6" name="Picture 5" descr="Qr code&#10;&#10;Description automatically generated">
            <a:extLst>
              <a:ext uri="{FF2B5EF4-FFF2-40B4-BE49-F238E27FC236}">
                <a16:creationId xmlns:a16="http://schemas.microsoft.com/office/drawing/2014/main" id="{DEFA1279-2CF9-4D24-A1E4-F6A53360B7DA}"/>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a:xfrm>
            <a:off x="273300" y="2750046"/>
            <a:ext cx="3849811" cy="3849811"/>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2435A0F5-4CDC-451A-A7A4-EBDEC7E8B24C}"/>
              </a:ext>
            </a:extLst>
          </p:cNvPr>
          <p:cNvSpPr>
            <a:spLocks noGrp="1"/>
          </p:cNvSpPr>
          <p:nvPr>
            <p:ph idx="1"/>
          </p:nvPr>
        </p:nvSpPr>
        <p:spPr>
          <a:xfrm>
            <a:off x="4184542" y="1946684"/>
            <a:ext cx="7363990" cy="4351338"/>
          </a:xfrm>
        </p:spPr>
        <p:txBody>
          <a:bodyPr>
            <a:normAutofit/>
          </a:bodyPr>
          <a:lstStyle/>
          <a:p>
            <a:r>
              <a:rPr lang="en-US" dirty="0"/>
              <a:t>Please use the links found on our school’s homepage gojhop.com or the link below. QR code for Traditional Survey is included on this slide.</a:t>
            </a:r>
          </a:p>
          <a:p>
            <a:pPr marL="0" indent="0">
              <a:buNone/>
            </a:pPr>
            <a:endParaRPr lang="en-US" dirty="0"/>
          </a:p>
          <a:p>
            <a:r>
              <a:rPr lang="en-US" dirty="0">
                <a:hlinkClick r:id="rId4"/>
              </a:rPr>
              <a:t>Traditional Scholars: Course Selection 2023-2024 Link</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33484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6000">
              <a:srgbClr val="FAA4B2"/>
            </a:gs>
            <a:gs pos="96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2690-2170-4051-803E-E5B99F544AF5}"/>
              </a:ext>
            </a:extLst>
          </p:cNvPr>
          <p:cNvSpPr>
            <a:spLocks noGrp="1"/>
          </p:cNvSpPr>
          <p:nvPr>
            <p:ph type="title"/>
          </p:nvPr>
        </p:nvSpPr>
        <p:spPr/>
        <p:txBody>
          <a:bodyPr/>
          <a:lstStyle/>
          <a:p>
            <a:r>
              <a:rPr lang="en-US" dirty="0"/>
              <a:t>Magnet Schedules – 8 Periods</a:t>
            </a:r>
          </a:p>
        </p:txBody>
      </p:sp>
      <p:sp>
        <p:nvSpPr>
          <p:cNvPr id="3" name="Content Placeholder 2">
            <a:extLst>
              <a:ext uri="{FF2B5EF4-FFF2-40B4-BE49-F238E27FC236}">
                <a16:creationId xmlns:a16="http://schemas.microsoft.com/office/drawing/2014/main" id="{5EF9B905-BFB5-4117-ABDB-DB934C1C3AA2}"/>
              </a:ext>
            </a:extLst>
          </p:cNvPr>
          <p:cNvSpPr>
            <a:spLocks noGrp="1"/>
          </p:cNvSpPr>
          <p:nvPr>
            <p:ph sz="half" idx="1"/>
          </p:nvPr>
        </p:nvSpPr>
        <p:spPr>
          <a:xfrm>
            <a:off x="838200" y="1678237"/>
            <a:ext cx="5181600" cy="4646114"/>
          </a:xfrm>
        </p:spPr>
        <p:txBody>
          <a:bodyPr>
            <a:normAutofit fontScale="92500" lnSpcReduction="20000"/>
          </a:bodyPr>
          <a:lstStyle/>
          <a:p>
            <a:r>
              <a:rPr lang="en-US" dirty="0"/>
              <a:t>Core Classes x4</a:t>
            </a:r>
          </a:p>
          <a:p>
            <a:pPr lvl="1"/>
            <a:r>
              <a:rPr lang="en-US" dirty="0"/>
              <a:t>Language Arts</a:t>
            </a:r>
          </a:p>
          <a:p>
            <a:pPr lvl="1"/>
            <a:r>
              <a:rPr lang="en-US" dirty="0"/>
              <a:t>Math</a:t>
            </a:r>
          </a:p>
          <a:p>
            <a:pPr lvl="1"/>
            <a:r>
              <a:rPr lang="en-US" dirty="0"/>
              <a:t>Science</a:t>
            </a:r>
          </a:p>
          <a:p>
            <a:pPr lvl="1"/>
            <a:r>
              <a:rPr lang="en-US" dirty="0"/>
              <a:t>Social Studies</a:t>
            </a:r>
          </a:p>
          <a:p>
            <a:r>
              <a:rPr lang="en-US" dirty="0"/>
              <a:t>Main Magnet Focus x2</a:t>
            </a:r>
          </a:p>
          <a:p>
            <a:pPr lvl="1"/>
            <a:r>
              <a:rPr lang="en-US" dirty="0"/>
              <a:t>You will be scheduled in your current main magnet focus for next year.</a:t>
            </a:r>
          </a:p>
          <a:p>
            <a:pPr lvl="1"/>
            <a:r>
              <a:rPr lang="en-US" dirty="0"/>
              <a:t>If you want to change your main magnet focus, please contact Mrs. V.</a:t>
            </a:r>
          </a:p>
          <a:p>
            <a:r>
              <a:rPr lang="en-US" dirty="0"/>
              <a:t>Intensive Reading if FAST Reading PM 3 score from May’s assessment is level 1 or 2.</a:t>
            </a:r>
          </a:p>
        </p:txBody>
      </p:sp>
      <p:sp>
        <p:nvSpPr>
          <p:cNvPr id="4" name="Content Placeholder 3">
            <a:extLst>
              <a:ext uri="{FF2B5EF4-FFF2-40B4-BE49-F238E27FC236}">
                <a16:creationId xmlns:a16="http://schemas.microsoft.com/office/drawing/2014/main" id="{7349B4B5-2185-45D7-B1AE-B3EE73DB812C}"/>
              </a:ext>
            </a:extLst>
          </p:cNvPr>
          <p:cNvSpPr>
            <a:spLocks noGrp="1"/>
          </p:cNvSpPr>
          <p:nvPr>
            <p:ph sz="half" idx="2"/>
          </p:nvPr>
        </p:nvSpPr>
        <p:spPr>
          <a:xfrm>
            <a:off x="6172200" y="2038353"/>
            <a:ext cx="5181600" cy="4351338"/>
          </a:xfrm>
        </p:spPr>
        <p:txBody>
          <a:bodyPr>
            <a:normAutofit fontScale="92500" lnSpcReduction="20000"/>
          </a:bodyPr>
          <a:lstStyle/>
          <a:p>
            <a:r>
              <a:rPr lang="en-US" dirty="0"/>
              <a:t>Tasks Today: </a:t>
            </a:r>
          </a:p>
          <a:p>
            <a:pPr marL="0" indent="0">
              <a:buNone/>
            </a:pPr>
            <a:r>
              <a:rPr lang="en-US" dirty="0"/>
              <a:t>1. Determine if you will take PE or if a waiver will be used for additional electives (see task 2).</a:t>
            </a:r>
          </a:p>
          <a:p>
            <a:pPr marL="0" indent="0">
              <a:buNone/>
            </a:pPr>
            <a:r>
              <a:rPr lang="en-US" dirty="0"/>
              <a:t>2. List 3 choices for elective choices. Rank your choices as 1 for your top request, 2 for second choice, and 3 for third choice.</a:t>
            </a:r>
          </a:p>
          <a:p>
            <a:pPr lvl="1"/>
            <a:r>
              <a:rPr lang="en-US" dirty="0"/>
              <a:t>Minor magnet class </a:t>
            </a:r>
          </a:p>
          <a:p>
            <a:pPr lvl="1"/>
            <a:r>
              <a:rPr lang="en-US" dirty="0"/>
              <a:t>AVID</a:t>
            </a:r>
          </a:p>
          <a:p>
            <a:pPr lvl="1"/>
            <a:r>
              <a:rPr lang="en-US" dirty="0"/>
              <a:t>Spanish 1 or 2 (HS credit)</a:t>
            </a:r>
          </a:p>
          <a:p>
            <a:pPr lvl="1"/>
            <a:r>
              <a:rPr lang="en-US" dirty="0"/>
              <a:t>Digital Information Technology (HS credit)</a:t>
            </a:r>
          </a:p>
          <a:p>
            <a:pPr lvl="1"/>
            <a:r>
              <a:rPr lang="en-US" dirty="0"/>
              <a:t>Introduction to Marketing</a:t>
            </a:r>
          </a:p>
        </p:txBody>
      </p:sp>
      <p:pic>
        <p:nvPicPr>
          <p:cNvPr id="6" name="Picture 5" descr="Logo&#10;&#10;Description automatically generated">
            <a:extLst>
              <a:ext uri="{FF2B5EF4-FFF2-40B4-BE49-F238E27FC236}">
                <a16:creationId xmlns:a16="http://schemas.microsoft.com/office/drawing/2014/main" id="{35CBDBB6-349C-4525-B91C-B18E5350D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624" y="259349"/>
            <a:ext cx="1447176" cy="1537113"/>
          </a:xfrm>
          <a:prstGeom prst="rect">
            <a:avLst/>
          </a:prstGeom>
        </p:spPr>
      </p:pic>
    </p:spTree>
    <p:extLst>
      <p:ext uri="{BB962C8B-B14F-4D97-AF65-F5344CB8AC3E}">
        <p14:creationId xmlns:p14="http://schemas.microsoft.com/office/powerpoint/2010/main" val="2647401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36000">
              <a:srgbClr val="FAA4B2"/>
            </a:gs>
            <a:gs pos="96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2690-2170-4051-803E-E5B99F544AF5}"/>
              </a:ext>
            </a:extLst>
          </p:cNvPr>
          <p:cNvSpPr>
            <a:spLocks noGrp="1"/>
          </p:cNvSpPr>
          <p:nvPr>
            <p:ph type="title"/>
          </p:nvPr>
        </p:nvSpPr>
        <p:spPr/>
        <p:txBody>
          <a:bodyPr/>
          <a:lstStyle/>
          <a:p>
            <a:r>
              <a:rPr lang="en-US" dirty="0"/>
              <a:t>Traditional Schedules – 8 Periods</a:t>
            </a:r>
          </a:p>
        </p:txBody>
      </p:sp>
      <p:sp>
        <p:nvSpPr>
          <p:cNvPr id="3" name="Content Placeholder 2">
            <a:extLst>
              <a:ext uri="{FF2B5EF4-FFF2-40B4-BE49-F238E27FC236}">
                <a16:creationId xmlns:a16="http://schemas.microsoft.com/office/drawing/2014/main" id="{5EF9B905-BFB5-4117-ABDB-DB934C1C3AA2}"/>
              </a:ext>
            </a:extLst>
          </p:cNvPr>
          <p:cNvSpPr>
            <a:spLocks noGrp="1"/>
          </p:cNvSpPr>
          <p:nvPr>
            <p:ph sz="half" idx="1"/>
          </p:nvPr>
        </p:nvSpPr>
        <p:spPr>
          <a:xfrm>
            <a:off x="838200" y="1442077"/>
            <a:ext cx="5181600" cy="4947614"/>
          </a:xfrm>
        </p:spPr>
        <p:txBody>
          <a:bodyPr>
            <a:normAutofit fontScale="85000" lnSpcReduction="20000"/>
          </a:bodyPr>
          <a:lstStyle/>
          <a:p>
            <a:r>
              <a:rPr lang="en-US" dirty="0"/>
              <a:t>Core Classes x4</a:t>
            </a:r>
          </a:p>
          <a:p>
            <a:pPr lvl="1"/>
            <a:r>
              <a:rPr lang="en-US" dirty="0"/>
              <a:t>Language Arts</a:t>
            </a:r>
          </a:p>
          <a:p>
            <a:pPr lvl="1"/>
            <a:r>
              <a:rPr lang="en-US" dirty="0"/>
              <a:t>Math</a:t>
            </a:r>
          </a:p>
          <a:p>
            <a:pPr lvl="1"/>
            <a:r>
              <a:rPr lang="en-US" dirty="0"/>
              <a:t>Science</a:t>
            </a:r>
          </a:p>
          <a:p>
            <a:pPr lvl="1"/>
            <a:r>
              <a:rPr lang="en-US" dirty="0"/>
              <a:t>Social Studies</a:t>
            </a:r>
          </a:p>
          <a:p>
            <a:r>
              <a:rPr lang="en-US" dirty="0"/>
              <a:t>Intensive Reading if FAST Reading PM 3 score from May’s assessment is level 1 or 2.</a:t>
            </a:r>
          </a:p>
          <a:p>
            <a:r>
              <a:rPr lang="en-US" dirty="0"/>
              <a:t>ESE Scholars with an IEP: Unique Skills Learning and/or Social Emotional.</a:t>
            </a:r>
          </a:p>
          <a:p>
            <a:r>
              <a:rPr lang="en-US" dirty="0"/>
              <a:t>Tasks Today: </a:t>
            </a:r>
          </a:p>
          <a:p>
            <a:pPr marL="0" indent="0">
              <a:buNone/>
            </a:pPr>
            <a:r>
              <a:rPr lang="en-US" dirty="0"/>
              <a:t>1. Determine if you will take PE or if a waiver will be used for additional electives (see task 2).</a:t>
            </a:r>
          </a:p>
          <a:p>
            <a:pPr marL="0" indent="0">
              <a:buNone/>
            </a:pPr>
            <a:endParaRPr lang="en-US" dirty="0"/>
          </a:p>
        </p:txBody>
      </p:sp>
      <p:sp>
        <p:nvSpPr>
          <p:cNvPr id="4" name="Content Placeholder 3">
            <a:extLst>
              <a:ext uri="{FF2B5EF4-FFF2-40B4-BE49-F238E27FC236}">
                <a16:creationId xmlns:a16="http://schemas.microsoft.com/office/drawing/2014/main" id="{7349B4B5-2185-45D7-B1AE-B3EE73DB812C}"/>
              </a:ext>
            </a:extLst>
          </p:cNvPr>
          <p:cNvSpPr>
            <a:spLocks noGrp="1"/>
          </p:cNvSpPr>
          <p:nvPr>
            <p:ph sz="half" idx="2"/>
          </p:nvPr>
        </p:nvSpPr>
        <p:spPr>
          <a:xfrm>
            <a:off x="6172200" y="2038353"/>
            <a:ext cx="5181600" cy="4351338"/>
          </a:xfrm>
        </p:spPr>
        <p:txBody>
          <a:bodyPr>
            <a:normAutofit fontScale="85000" lnSpcReduction="20000"/>
          </a:bodyPr>
          <a:lstStyle/>
          <a:p>
            <a:pPr marL="0" indent="0">
              <a:buNone/>
            </a:pPr>
            <a:r>
              <a:rPr lang="en-US" dirty="0"/>
              <a:t>2. List 3 choices for elective choices. Rank your choices as 1 for your top request, 2 for second choice, and 3 for third choice.</a:t>
            </a:r>
          </a:p>
          <a:p>
            <a:pPr lvl="1"/>
            <a:r>
              <a:rPr lang="en-US" dirty="0"/>
              <a:t>AVID</a:t>
            </a:r>
          </a:p>
          <a:p>
            <a:pPr lvl="1"/>
            <a:r>
              <a:rPr lang="en-US" dirty="0"/>
              <a:t>Spanish 1 or 2 (HS credit)</a:t>
            </a:r>
          </a:p>
          <a:p>
            <a:pPr lvl="1"/>
            <a:r>
              <a:rPr lang="en-US" dirty="0"/>
              <a:t>Digital Information Technology (HS credit)</a:t>
            </a:r>
          </a:p>
          <a:p>
            <a:pPr lvl="1"/>
            <a:r>
              <a:rPr lang="en-US" dirty="0"/>
              <a:t>Introduction to Marketing</a:t>
            </a:r>
          </a:p>
          <a:p>
            <a:pPr lvl="1"/>
            <a:r>
              <a:rPr lang="en-US" dirty="0"/>
              <a:t>CAB 1 / 2 or 3 / 4</a:t>
            </a:r>
          </a:p>
          <a:p>
            <a:pPr lvl="1"/>
            <a:r>
              <a:rPr lang="en-US" dirty="0"/>
              <a:t>Journalism 1</a:t>
            </a:r>
          </a:p>
          <a:p>
            <a:pPr lvl="1"/>
            <a:r>
              <a:rPr lang="en-US" dirty="0"/>
              <a:t>Understanding Music</a:t>
            </a:r>
          </a:p>
          <a:p>
            <a:pPr lvl="1"/>
            <a:r>
              <a:rPr lang="en-US" dirty="0"/>
              <a:t>Music Technology</a:t>
            </a:r>
          </a:p>
          <a:p>
            <a:pPr lvl="1"/>
            <a:r>
              <a:rPr lang="en-US" dirty="0"/>
              <a:t>Creative Photo/Digital Art &amp; Design</a:t>
            </a:r>
          </a:p>
          <a:p>
            <a:pPr lvl="1"/>
            <a:r>
              <a:rPr lang="en-US" dirty="0"/>
              <a:t>Pre-AP Visual Arts (HS credit)</a:t>
            </a:r>
          </a:p>
          <a:p>
            <a:pPr lvl="1"/>
            <a:r>
              <a:rPr lang="en-US" dirty="0"/>
              <a:t>TA (grade 8, by approval)</a:t>
            </a:r>
          </a:p>
        </p:txBody>
      </p:sp>
      <p:pic>
        <p:nvPicPr>
          <p:cNvPr id="6" name="Picture 5" descr="Logo&#10;&#10;Description automatically generated">
            <a:extLst>
              <a:ext uri="{FF2B5EF4-FFF2-40B4-BE49-F238E27FC236}">
                <a16:creationId xmlns:a16="http://schemas.microsoft.com/office/drawing/2014/main" id="{35CBDBB6-349C-4525-B91C-B18E5350D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624" y="259349"/>
            <a:ext cx="1447176" cy="1537113"/>
          </a:xfrm>
          <a:prstGeom prst="rect">
            <a:avLst/>
          </a:prstGeom>
        </p:spPr>
      </p:pic>
    </p:spTree>
    <p:extLst>
      <p:ext uri="{BB962C8B-B14F-4D97-AF65-F5344CB8AC3E}">
        <p14:creationId xmlns:p14="http://schemas.microsoft.com/office/powerpoint/2010/main" val="2904181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descr="A picture containing indoor, sitting&#10;&#10;Description automatically generated">
            <a:extLst>
              <a:ext uri="{FF2B5EF4-FFF2-40B4-BE49-F238E27FC236}">
                <a16:creationId xmlns:a16="http://schemas.microsoft.com/office/drawing/2014/main" id="{4B973AC5-DEF8-4D1A-9856-E3EB19774DA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196" r="19217"/>
          <a:stretch/>
        </p:blipFill>
        <p:spPr>
          <a:xfrm>
            <a:off x="4117521" y="10"/>
            <a:ext cx="8074479" cy="6857990"/>
          </a:xfrm>
          <a:prstGeom prst="rect">
            <a:avLst/>
          </a:prstGeom>
        </p:spPr>
      </p:pic>
      <p:sp>
        <p:nvSpPr>
          <p:cNvPr id="2" name="Title 1">
            <a:extLst>
              <a:ext uri="{FF2B5EF4-FFF2-40B4-BE49-F238E27FC236}">
                <a16:creationId xmlns:a16="http://schemas.microsoft.com/office/drawing/2014/main" id="{1EE0F4B4-E296-4DC7-B376-82099C4E62C5}"/>
              </a:ext>
            </a:extLst>
          </p:cNvPr>
          <p:cNvSpPr>
            <a:spLocks noGrp="1"/>
          </p:cNvSpPr>
          <p:nvPr>
            <p:ph type="title"/>
          </p:nvPr>
        </p:nvSpPr>
        <p:spPr>
          <a:xfrm>
            <a:off x="804672" y="365125"/>
            <a:ext cx="5266155" cy="1325563"/>
          </a:xfrm>
        </p:spPr>
        <p:txBody>
          <a:bodyPr>
            <a:normAutofit/>
          </a:bodyPr>
          <a:lstStyle/>
          <a:p>
            <a:r>
              <a:rPr lang="en-US"/>
              <a:t>Business Technology</a:t>
            </a:r>
          </a:p>
        </p:txBody>
      </p:sp>
      <p:sp>
        <p:nvSpPr>
          <p:cNvPr id="3" name="Content Placeholder 2">
            <a:extLst>
              <a:ext uri="{FF2B5EF4-FFF2-40B4-BE49-F238E27FC236}">
                <a16:creationId xmlns:a16="http://schemas.microsoft.com/office/drawing/2014/main" id="{A5F3B89C-F9AA-4EC2-AF71-B4F1676ED1EC}"/>
              </a:ext>
            </a:extLst>
          </p:cNvPr>
          <p:cNvSpPr>
            <a:spLocks noGrp="1"/>
          </p:cNvSpPr>
          <p:nvPr>
            <p:ph idx="1"/>
          </p:nvPr>
        </p:nvSpPr>
        <p:spPr>
          <a:xfrm>
            <a:off x="182063" y="2199162"/>
            <a:ext cx="10269813" cy="4154361"/>
          </a:xfrm>
        </p:spPr>
        <p:txBody>
          <a:bodyPr vert="horz" lIns="91440" tIns="45720" rIns="91440" bIns="45720" rtlCol="0" anchor="t">
            <a:normAutofit fontScale="92500"/>
          </a:bodyPr>
          <a:lstStyle/>
          <a:p>
            <a:pPr marL="0" indent="0">
              <a:buNone/>
            </a:pPr>
            <a:r>
              <a:rPr lang="en-US" sz="3200">
                <a:ea typeface="+mn-lt"/>
                <a:cs typeface="+mn-lt"/>
              </a:rPr>
              <a:t>Progression of classes towards certification or HS credit:</a:t>
            </a:r>
          </a:p>
          <a:p>
            <a:pPr marL="0" indent="0">
              <a:buNone/>
            </a:pPr>
            <a:endParaRPr lang="en-US" sz="3200">
              <a:ea typeface="+mn-lt"/>
              <a:cs typeface="+mn-lt"/>
            </a:endParaRPr>
          </a:p>
          <a:p>
            <a:r>
              <a:rPr lang="en-US" sz="3200">
                <a:ea typeface="+mn-lt"/>
                <a:cs typeface="+mn-lt"/>
              </a:rPr>
              <a:t>Computer Applications in Business (CAB 1 and 2) - Grade 6</a:t>
            </a:r>
          </a:p>
          <a:p>
            <a:r>
              <a:rPr lang="en-US" sz="3200">
                <a:ea typeface="+mn-lt"/>
                <a:cs typeface="+mn-lt"/>
              </a:rPr>
              <a:t>Computer Applications in Business (CAB 3 and 4)Grades 7 &amp; 8</a:t>
            </a:r>
          </a:p>
          <a:p>
            <a:r>
              <a:rPr lang="en-US" sz="3200">
                <a:ea typeface="+mn-lt"/>
                <a:cs typeface="+mn-lt"/>
              </a:rPr>
              <a:t>Introduction to Marketing, Sales, and Service- Grades 7 &amp; 8</a:t>
            </a:r>
          </a:p>
          <a:p>
            <a:r>
              <a:rPr lang="en-US" sz="3200">
                <a:ea typeface="+mn-lt"/>
                <a:cs typeface="+mn-lt"/>
              </a:rPr>
              <a:t>Digital Information Technology DIT - Grade 8</a:t>
            </a:r>
          </a:p>
          <a:p>
            <a:pPr marL="0" indent="0">
              <a:buNone/>
            </a:pPr>
            <a:br>
              <a:rPr lang="en-US" sz="1700">
                <a:ea typeface="+mn-lt"/>
                <a:cs typeface="+mn-lt"/>
              </a:rPr>
            </a:br>
            <a:br>
              <a:rPr lang="en-US" sz="1700">
                <a:ea typeface="+mn-lt"/>
                <a:cs typeface="+mn-lt"/>
              </a:rPr>
            </a:br>
            <a:endParaRPr lang="en-US" sz="1700">
              <a:ea typeface="+mn-lt"/>
              <a:cs typeface="+mn-lt"/>
            </a:endParaRPr>
          </a:p>
        </p:txBody>
      </p:sp>
      <p:sp>
        <p:nvSpPr>
          <p:cNvPr id="11" name="TextBox 10">
            <a:extLst>
              <a:ext uri="{FF2B5EF4-FFF2-40B4-BE49-F238E27FC236}">
                <a16:creationId xmlns:a16="http://schemas.microsoft.com/office/drawing/2014/main" id="{E44F7A70-8C74-4D7A-B046-9123AC03BF96}"/>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04852367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10" name="Picture 11" descr="A picture containing text, clipart, vector graphics, sign&#10;&#10;Description automatically generated">
            <a:extLst>
              <a:ext uri="{FF2B5EF4-FFF2-40B4-BE49-F238E27FC236}">
                <a16:creationId xmlns:a16="http://schemas.microsoft.com/office/drawing/2014/main" id="{21CDF601-D42A-45EA-A54B-4534C1D470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72588" y="3380483"/>
            <a:ext cx="2213519" cy="1201007"/>
          </a:xfrm>
          <a:prstGeom prst="rect">
            <a:avLst/>
          </a:prstGeom>
        </p:spPr>
      </p:pic>
      <p:sp>
        <p:nvSpPr>
          <p:cNvPr id="5" name="Title 4">
            <a:extLst>
              <a:ext uri="{FF2B5EF4-FFF2-40B4-BE49-F238E27FC236}">
                <a16:creationId xmlns:a16="http://schemas.microsoft.com/office/drawing/2014/main" id="{70815491-4618-457B-90ED-EFC586A79DE7}"/>
              </a:ext>
            </a:extLst>
          </p:cNvPr>
          <p:cNvSpPr>
            <a:spLocks noGrp="1"/>
          </p:cNvSpPr>
          <p:nvPr>
            <p:ph type="title"/>
          </p:nvPr>
        </p:nvSpPr>
        <p:spPr>
          <a:xfrm>
            <a:off x="4666311" y="-2635"/>
            <a:ext cx="7556555" cy="2011139"/>
          </a:xfrm>
        </p:spPr>
        <p:txBody>
          <a:bodyPr>
            <a:normAutofit fontScale="90000"/>
          </a:bodyPr>
          <a:lstStyle/>
          <a:p>
            <a:r>
              <a:rPr lang="en-US">
                <a:solidFill>
                  <a:schemeClr val="bg1"/>
                </a:solidFill>
              </a:rPr>
              <a:t>Computer Applications in Business (CAB1 and CAB2) - Grade 6</a:t>
            </a:r>
            <a:br>
              <a:rPr lang="en-US">
                <a:ea typeface="+mj-lt"/>
                <a:cs typeface="+mj-lt"/>
              </a:rPr>
            </a:br>
            <a:r>
              <a:rPr lang="en-US" sz="2400">
                <a:solidFill>
                  <a:schemeClr val="bg1"/>
                </a:solidFill>
                <a:ea typeface="+mj-lt"/>
                <a:cs typeface="+mj-lt"/>
              </a:rPr>
              <a:t> </a:t>
            </a:r>
          </a:p>
        </p:txBody>
      </p:sp>
      <p:sp>
        <p:nvSpPr>
          <p:cNvPr id="6" name="Content Placeholder 5">
            <a:extLst>
              <a:ext uri="{FF2B5EF4-FFF2-40B4-BE49-F238E27FC236}">
                <a16:creationId xmlns:a16="http://schemas.microsoft.com/office/drawing/2014/main" id="{B1D442EA-74AD-4EE2-AD9B-3BF559E234A4}"/>
              </a:ext>
            </a:extLst>
          </p:cNvPr>
          <p:cNvSpPr>
            <a:spLocks noGrp="1"/>
          </p:cNvSpPr>
          <p:nvPr>
            <p:ph idx="1"/>
          </p:nvPr>
        </p:nvSpPr>
        <p:spPr>
          <a:xfrm>
            <a:off x="4666313" y="1453376"/>
            <a:ext cx="6924654" cy="3785420"/>
          </a:xfrm>
        </p:spPr>
        <p:txBody>
          <a:bodyPr vert="horz" lIns="91440" tIns="45720" rIns="91440" bIns="45720" rtlCol="0" anchor="t">
            <a:noAutofit/>
          </a:bodyPr>
          <a:lstStyle/>
          <a:p>
            <a:pPr marL="342900" indent="-342900"/>
            <a:r>
              <a:rPr lang="en-US" sz="2400">
                <a:solidFill>
                  <a:schemeClr val="bg1"/>
                </a:solidFill>
                <a:ea typeface="+mn-lt"/>
                <a:cs typeface="+mn-lt"/>
              </a:rPr>
              <a:t> </a:t>
            </a:r>
            <a:r>
              <a:rPr lang="en-US">
                <a:solidFill>
                  <a:schemeClr val="bg1"/>
                </a:solidFill>
                <a:ea typeface="+mn-lt"/>
                <a:cs typeface="+mn-lt"/>
              </a:rPr>
              <a:t>Keyboarding </a:t>
            </a:r>
            <a:endParaRPr lang="en-US">
              <a:solidFill>
                <a:schemeClr val="bg1"/>
              </a:solidFill>
              <a:cs typeface="Calibri"/>
            </a:endParaRPr>
          </a:p>
          <a:p>
            <a:r>
              <a:rPr lang="en-US">
                <a:solidFill>
                  <a:schemeClr val="bg1"/>
                </a:solidFill>
                <a:ea typeface="+mn-lt"/>
                <a:cs typeface="+mn-lt"/>
              </a:rPr>
              <a:t>Word processing (Word and Google docs)</a:t>
            </a:r>
          </a:p>
          <a:p>
            <a:r>
              <a:rPr lang="en-US">
                <a:solidFill>
                  <a:schemeClr val="bg1"/>
                </a:solidFill>
                <a:ea typeface="+mn-lt"/>
                <a:cs typeface="+mn-lt"/>
              </a:rPr>
              <a:t>Electronic presentation (PowerPoint)</a:t>
            </a:r>
          </a:p>
          <a:p>
            <a:r>
              <a:rPr lang="en-US">
                <a:solidFill>
                  <a:schemeClr val="bg1"/>
                </a:solidFill>
                <a:ea typeface="+mn-lt"/>
                <a:cs typeface="+mn-lt"/>
              </a:rPr>
              <a:t>Computer hardware and software</a:t>
            </a:r>
          </a:p>
          <a:p>
            <a:r>
              <a:rPr lang="en-US">
                <a:solidFill>
                  <a:schemeClr val="bg1"/>
                </a:solidFill>
                <a:ea typeface="+mn-lt"/>
                <a:cs typeface="+mn-lt"/>
              </a:rPr>
              <a:t>Internet</a:t>
            </a:r>
          </a:p>
          <a:p>
            <a:r>
              <a:rPr lang="en-US">
                <a:solidFill>
                  <a:schemeClr val="bg1"/>
                </a:solidFill>
                <a:ea typeface="+mn-lt"/>
                <a:cs typeface="+mn-lt"/>
              </a:rPr>
              <a:t>Spreadsheet (Excel)</a:t>
            </a:r>
          </a:p>
          <a:p>
            <a:r>
              <a:rPr lang="en-US">
                <a:solidFill>
                  <a:schemeClr val="bg1"/>
                </a:solidFill>
                <a:ea typeface="+mn-lt"/>
                <a:cs typeface="+mn-lt"/>
              </a:rPr>
              <a:t>Digital citizenship and online safety</a:t>
            </a:r>
            <a:r>
              <a:rPr lang="en-US" sz="2400">
                <a:ea typeface="+mn-lt"/>
                <a:cs typeface="+mn-lt"/>
              </a:rPr>
              <a:t> </a:t>
            </a:r>
            <a:endParaRPr lang="en-US" sz="2400">
              <a:cs typeface="Calibri" panose="020F0502020204030204"/>
            </a:endParaRPr>
          </a:p>
        </p:txBody>
      </p:sp>
      <p:sp>
        <p:nvSpPr>
          <p:cNvPr id="8" name="TextBox 7">
            <a:extLst>
              <a:ext uri="{FF2B5EF4-FFF2-40B4-BE49-F238E27FC236}">
                <a16:creationId xmlns:a16="http://schemas.microsoft.com/office/drawing/2014/main" id="{EC5A18C2-C9C5-4954-94C9-3B8F8052B4A3}"/>
              </a:ext>
            </a:extLst>
          </p:cNvPr>
          <p:cNvSpPr txBox="1"/>
          <p:nvPr/>
        </p:nvSpPr>
        <p:spPr>
          <a:xfrm>
            <a:off x="564762" y="2637030"/>
            <a:ext cx="358883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mn-lt"/>
                <a:cs typeface="+mn-lt"/>
              </a:rPr>
              <a:t>Assisting students in making informed decisions regarding their future academic and occupational goals</a:t>
            </a:r>
            <a:endParaRPr lang="en-US" sz="3200">
              <a:cs typeface="Calibri"/>
            </a:endParaRPr>
          </a:p>
        </p:txBody>
      </p:sp>
      <p:pic>
        <p:nvPicPr>
          <p:cNvPr id="9" name="Picture 9" descr="Dog Using Laptop Computer Free Stock Photo - Public Domain Pictures">
            <a:extLst>
              <a:ext uri="{FF2B5EF4-FFF2-40B4-BE49-F238E27FC236}">
                <a16:creationId xmlns:a16="http://schemas.microsoft.com/office/drawing/2014/main" id="{33C43383-6A97-4142-8650-91C53382580A}"/>
              </a:ext>
            </a:extLst>
          </p:cNvPr>
          <p:cNvPicPr>
            <a:picLocks noChangeAspect="1"/>
          </p:cNvPicPr>
          <p:nvPr/>
        </p:nvPicPr>
        <p:blipFill>
          <a:blip r:embed="rId5"/>
          <a:stretch>
            <a:fillRect/>
          </a:stretch>
        </p:blipFill>
        <p:spPr>
          <a:xfrm>
            <a:off x="561279" y="639783"/>
            <a:ext cx="2241394" cy="1907822"/>
          </a:xfrm>
          <a:prstGeom prst="rect">
            <a:avLst/>
          </a:prstGeom>
        </p:spPr>
      </p:pic>
      <p:sp>
        <p:nvSpPr>
          <p:cNvPr id="2" name="TextBox 1">
            <a:extLst>
              <a:ext uri="{FF2B5EF4-FFF2-40B4-BE49-F238E27FC236}">
                <a16:creationId xmlns:a16="http://schemas.microsoft.com/office/drawing/2014/main" id="{7C4533B2-E6CC-4E1D-9625-FE21EBEBC8E4}"/>
              </a:ext>
            </a:extLst>
          </p:cNvPr>
          <p:cNvSpPr txBox="1"/>
          <p:nvPr/>
        </p:nvSpPr>
        <p:spPr>
          <a:xfrm>
            <a:off x="4668645" y="5486401"/>
            <a:ext cx="75939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2"/>
                </a:solidFill>
                <a:ea typeface="+mn-lt"/>
                <a:cs typeface="+mn-lt"/>
              </a:rPr>
              <a:t>Instruction and learning activities are provided in a laboratory setting using hands-on experiences. </a:t>
            </a:r>
            <a:r>
              <a:rPr lang="en-US">
                <a:solidFill>
                  <a:schemeClr val="bg1"/>
                </a:solidFill>
                <a:ea typeface="+mn-lt"/>
                <a:cs typeface="+mn-lt"/>
              </a:rPr>
              <a:t>Students earn digital literacy certifications that are reflected on their transcripts.</a:t>
            </a:r>
            <a:endParaRPr lang="en-US">
              <a:solidFill>
                <a:schemeClr val="bg1"/>
              </a:solidFill>
              <a:cs typeface="Calibri"/>
            </a:endParaRPr>
          </a:p>
        </p:txBody>
      </p:sp>
    </p:spTree>
    <p:extLst>
      <p:ext uri="{BB962C8B-B14F-4D97-AF65-F5344CB8AC3E}">
        <p14:creationId xmlns:p14="http://schemas.microsoft.com/office/powerpoint/2010/main" val="3416138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FDB9061-95E2-4272-ACEC-AB837901C60B}"/>
              </a:ext>
            </a:extLst>
          </p:cNvPr>
          <p:cNvSpPr>
            <a:spLocks noGrp="1"/>
          </p:cNvSpPr>
          <p:nvPr>
            <p:ph type="title"/>
          </p:nvPr>
        </p:nvSpPr>
        <p:spPr>
          <a:xfrm>
            <a:off x="833002" y="448253"/>
            <a:ext cx="10520702" cy="1325563"/>
          </a:xfrm>
        </p:spPr>
        <p:txBody>
          <a:bodyPr vert="horz" lIns="91440" tIns="45720" rIns="91440" bIns="45720" rtlCol="0" anchor="ctr">
            <a:noAutofit/>
          </a:bodyPr>
          <a:lstStyle/>
          <a:p>
            <a:pPr algn="ctr"/>
            <a:r>
              <a:rPr lang="en-US" sz="3300">
                <a:latin typeface="Agency FB" panose="020B0503020202020204" pitchFamily="34" charset="0"/>
              </a:rPr>
              <a:t>CAB: Computer Applications in Business 3 and 4</a:t>
            </a:r>
            <a:br>
              <a:rPr lang="en-US" sz="3300">
                <a:latin typeface="Agency FB" panose="020B0503020202020204" pitchFamily="34" charset="0"/>
              </a:rPr>
            </a:br>
            <a:r>
              <a:rPr lang="en-US" sz="3300">
                <a:latin typeface="Agency FB" panose="020B0503020202020204" pitchFamily="34" charset="0"/>
              </a:rPr>
              <a:t>Grades 7 &amp; 8</a:t>
            </a:r>
            <a:br>
              <a:rPr lang="en-US" sz="3300">
                <a:latin typeface="Agency FB" panose="020B0503020202020204" pitchFamily="34" charset="0"/>
              </a:rPr>
            </a:br>
            <a:r>
              <a:rPr lang="en-US" sz="2500">
                <a:solidFill>
                  <a:srgbClr val="FF0000"/>
                </a:solidFill>
                <a:latin typeface="Agency FB" panose="020B0503020202020204" pitchFamily="34" charset="0"/>
              </a:rPr>
              <a:t>(Prerequisite work in CAB 1 &amp; 2 (or similar work) required)</a:t>
            </a:r>
          </a:p>
        </p:txBody>
      </p:sp>
      <p:sp>
        <p:nvSpPr>
          <p:cNvPr id="3" name="Content Placeholder 2">
            <a:extLst>
              <a:ext uri="{FF2B5EF4-FFF2-40B4-BE49-F238E27FC236}">
                <a16:creationId xmlns:a16="http://schemas.microsoft.com/office/drawing/2014/main" id="{12A7225D-6EFB-4DF3-9BE7-30CA606F6CED}"/>
              </a:ext>
            </a:extLst>
          </p:cNvPr>
          <p:cNvSpPr>
            <a:spLocks noGrp="1"/>
          </p:cNvSpPr>
          <p:nvPr>
            <p:ph sz="half" idx="1"/>
          </p:nvPr>
        </p:nvSpPr>
        <p:spPr>
          <a:xfrm>
            <a:off x="838200" y="2191807"/>
            <a:ext cx="4936067" cy="3985155"/>
          </a:xfrm>
        </p:spPr>
        <p:txBody>
          <a:bodyPr vert="horz" lIns="91440" tIns="45720" rIns="91440" bIns="45720" rtlCol="0" anchor="t">
            <a:normAutofit/>
          </a:bodyPr>
          <a:lstStyle/>
          <a:p>
            <a:pPr marL="0" indent="0">
              <a:buNone/>
            </a:pPr>
            <a:r>
              <a:rPr lang="en-US" sz="2000" b="1">
                <a:latin typeface="Arial Nova Cond" panose="020B0506020202020204" pitchFamily="34" charset="0"/>
              </a:rPr>
              <a:t>What Take This Course?</a:t>
            </a:r>
          </a:p>
          <a:p>
            <a:pPr>
              <a:buFont typeface="Wingdings" panose="05000000000000000000" pitchFamily="2" charset="2"/>
              <a:buChar char="§"/>
            </a:pPr>
            <a:r>
              <a:rPr lang="en-US" sz="2000"/>
              <a:t>Learn advanced spreadsheet, intermediate digital design, introductory database and web design skills</a:t>
            </a:r>
          </a:p>
          <a:p>
            <a:pPr>
              <a:buFont typeface="Wingdings" panose="05000000000000000000" pitchFamily="2" charset="2"/>
              <a:buChar char="§"/>
            </a:pPr>
            <a:endParaRPr lang="en-US" sz="2000"/>
          </a:p>
          <a:p>
            <a:pPr>
              <a:buFont typeface="Wingdings" panose="05000000000000000000" pitchFamily="2" charset="2"/>
              <a:buChar char="§"/>
            </a:pPr>
            <a:r>
              <a:rPr lang="en-US" sz="2000"/>
              <a:t>Earn industry certifications – </a:t>
            </a:r>
            <a:r>
              <a:rPr lang="en-US" sz="2000" b="1"/>
              <a:t>GREAT</a:t>
            </a:r>
            <a:r>
              <a:rPr lang="en-US" sz="2000"/>
              <a:t> for showcasing foundational computer skills</a:t>
            </a:r>
            <a:endParaRPr lang="en-US" sz="2000">
              <a:cs typeface="Calibri"/>
            </a:endParaRPr>
          </a:p>
          <a:p>
            <a:pPr marL="0" indent="0">
              <a:buNone/>
            </a:pPr>
            <a:endParaRPr lang="en-US" sz="2000"/>
          </a:p>
          <a:p>
            <a:pPr marL="0" indent="0">
              <a:buNone/>
            </a:pPr>
            <a:endParaRPr lang="en-US" sz="2000"/>
          </a:p>
        </p:txBody>
      </p:sp>
      <p:pic>
        <p:nvPicPr>
          <p:cNvPr id="6" name="Content Placeholder 5">
            <a:extLst>
              <a:ext uri="{FF2B5EF4-FFF2-40B4-BE49-F238E27FC236}">
                <a16:creationId xmlns:a16="http://schemas.microsoft.com/office/drawing/2014/main" id="{AE8CB60C-7554-4813-AF81-08FC8588E2E3}"/>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17734" y="2209997"/>
            <a:ext cx="4935970" cy="3948776"/>
          </a:xfrm>
          <a:prstGeom prst="rect">
            <a:avLst/>
          </a:prstGeom>
          <a:ln>
            <a:noFill/>
          </a:ln>
          <a:effectLst>
            <a:softEdge rad="112500"/>
          </a:effectLst>
        </p:spPr>
      </p:pic>
      <p:sp>
        <p:nvSpPr>
          <p:cNvPr id="7" name="TextBox 6">
            <a:extLst>
              <a:ext uri="{FF2B5EF4-FFF2-40B4-BE49-F238E27FC236}">
                <a16:creationId xmlns:a16="http://schemas.microsoft.com/office/drawing/2014/main" id="{86EAC77F-662E-49DD-9828-26F723DB7490}"/>
              </a:ext>
            </a:extLst>
          </p:cNvPr>
          <p:cNvSpPr txBox="1"/>
          <p:nvPr/>
        </p:nvSpPr>
        <p:spPr>
          <a:xfrm>
            <a:off x="8913612" y="5958718"/>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askatechteacher.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67367533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F650-0959-47F8-A6C7-A80B25B5AECD}"/>
              </a:ext>
            </a:extLst>
          </p:cNvPr>
          <p:cNvSpPr>
            <a:spLocks noGrp="1"/>
          </p:cNvSpPr>
          <p:nvPr>
            <p:ph type="title"/>
          </p:nvPr>
        </p:nvSpPr>
        <p:spPr>
          <a:xfrm>
            <a:off x="142259" y="2710"/>
            <a:ext cx="11750517" cy="656490"/>
          </a:xfrm>
        </p:spPr>
        <p:txBody>
          <a:bodyPr>
            <a:normAutofit/>
          </a:bodyPr>
          <a:lstStyle/>
          <a:p>
            <a:r>
              <a:rPr lang="en-US" sz="3600"/>
              <a:t>Introduction to Marketing, Sales, and Service - Grades 7 &amp; 8</a:t>
            </a:r>
            <a:endParaRPr lang="en-US" sz="3600">
              <a:cs typeface="Calibri Light"/>
            </a:endParaRPr>
          </a:p>
        </p:txBody>
      </p:sp>
      <p:sp>
        <p:nvSpPr>
          <p:cNvPr id="3" name="Content Placeholder 2">
            <a:extLst>
              <a:ext uri="{FF2B5EF4-FFF2-40B4-BE49-F238E27FC236}">
                <a16:creationId xmlns:a16="http://schemas.microsoft.com/office/drawing/2014/main" id="{7D07E595-F37D-4731-A121-C830661FF341}"/>
              </a:ext>
            </a:extLst>
          </p:cNvPr>
          <p:cNvSpPr>
            <a:spLocks noGrp="1"/>
          </p:cNvSpPr>
          <p:nvPr>
            <p:ph sz="half" idx="1"/>
          </p:nvPr>
        </p:nvSpPr>
        <p:spPr>
          <a:xfrm>
            <a:off x="138622" y="663434"/>
            <a:ext cx="4134352" cy="6014728"/>
          </a:xfrm>
        </p:spPr>
        <p:txBody>
          <a:bodyPr vert="horz" lIns="91440" tIns="45720" rIns="91440" bIns="45720" rtlCol="0" anchor="t">
            <a:normAutofit/>
          </a:bodyPr>
          <a:lstStyle/>
          <a:p>
            <a:pPr marL="0" indent="0">
              <a:buNone/>
            </a:pPr>
            <a:endParaRPr lang="en-US">
              <a:ea typeface="+mn-lt"/>
              <a:cs typeface="+mn-lt"/>
            </a:endParaRPr>
          </a:p>
          <a:p>
            <a:r>
              <a:rPr lang="en-US">
                <a:ea typeface="+mn-lt"/>
                <a:cs typeface="+mn-lt"/>
              </a:rPr>
              <a:t>Management and Entrepreneurship</a:t>
            </a:r>
            <a:endParaRPr lang="en-US">
              <a:cs typeface="Calibri" panose="020F0502020204030204"/>
            </a:endParaRPr>
          </a:p>
          <a:p>
            <a:r>
              <a:rPr lang="en-US">
                <a:ea typeface="+mn-lt"/>
                <a:cs typeface="+mn-lt"/>
              </a:rPr>
              <a:t>e-Marketing  </a:t>
            </a:r>
            <a:endParaRPr lang="en-US"/>
          </a:p>
          <a:p>
            <a:r>
              <a:rPr lang="en-US">
                <a:ea typeface="+mn-lt"/>
                <a:cs typeface="+mn-lt"/>
              </a:rPr>
              <a:t>Professional Sales and Marketing </a:t>
            </a:r>
          </a:p>
          <a:p>
            <a:r>
              <a:rPr lang="en-US">
                <a:ea typeface="+mn-lt"/>
                <a:cs typeface="+mn-lt"/>
              </a:rPr>
              <a:t>Marketing Research </a:t>
            </a:r>
          </a:p>
          <a:p>
            <a:r>
              <a:rPr lang="en-US">
                <a:ea typeface="+mn-lt"/>
                <a:cs typeface="+mn-lt"/>
              </a:rPr>
              <a:t>Communications and Promotion </a:t>
            </a:r>
          </a:p>
          <a:p>
            <a:r>
              <a:rPr lang="en-US">
                <a:ea typeface="+mn-lt"/>
                <a:cs typeface="+mn-lt"/>
              </a:rPr>
              <a:t>Leadership and communication skills</a:t>
            </a:r>
            <a:endParaRPr lang="en-US"/>
          </a:p>
        </p:txBody>
      </p:sp>
      <p:sp>
        <p:nvSpPr>
          <p:cNvPr id="5" name="TextBox 4">
            <a:extLst>
              <a:ext uri="{FF2B5EF4-FFF2-40B4-BE49-F238E27FC236}">
                <a16:creationId xmlns:a16="http://schemas.microsoft.com/office/drawing/2014/main" id="{DB3CA4A7-23D3-4789-89B1-594218E7B106}"/>
              </a:ext>
            </a:extLst>
          </p:cNvPr>
          <p:cNvSpPr txBox="1"/>
          <p:nvPr/>
        </p:nvSpPr>
        <p:spPr>
          <a:xfrm>
            <a:off x="-49816" y="664510"/>
            <a:ext cx="12300319" cy="729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a:solidFill>
                  <a:schemeClr val="bg2"/>
                </a:solidFill>
                <a:ea typeface="+mn-lt"/>
                <a:cs typeface="+mn-lt"/>
              </a:rPr>
              <a:t>Instruction and learning activities are provided in a laboratory setting using hands-on experiences</a:t>
            </a:r>
            <a:endParaRPr lang="en-US" sz="2400">
              <a:solidFill>
                <a:schemeClr val="bg2"/>
              </a:solidFill>
              <a:cs typeface="Calibri"/>
            </a:endParaRPr>
          </a:p>
          <a:p>
            <a:pPr algn="l"/>
            <a:endParaRPr lang="en-US">
              <a:cs typeface="Calibri"/>
            </a:endParaRPr>
          </a:p>
        </p:txBody>
      </p:sp>
      <p:pic>
        <p:nvPicPr>
          <p:cNvPr id="12" name="Picture 12" descr="Logo&#10;&#10;Description automatically generated">
            <a:extLst>
              <a:ext uri="{FF2B5EF4-FFF2-40B4-BE49-F238E27FC236}">
                <a16:creationId xmlns:a16="http://schemas.microsoft.com/office/drawing/2014/main" id="{AA083C96-885B-428A-B8FA-D4E67A3FD77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53700" y="3833092"/>
            <a:ext cx="3570252" cy="2900804"/>
          </a:xfrm>
          <a:prstGeom prst="rect">
            <a:avLst/>
          </a:prstGeom>
        </p:spPr>
      </p:pic>
      <p:sp>
        <p:nvSpPr>
          <p:cNvPr id="17" name="TextBox 16">
            <a:extLst>
              <a:ext uri="{FF2B5EF4-FFF2-40B4-BE49-F238E27FC236}">
                <a16:creationId xmlns:a16="http://schemas.microsoft.com/office/drawing/2014/main" id="{9A643B9D-7077-4AF8-B99A-49057EF0FAE3}"/>
              </a:ext>
            </a:extLst>
          </p:cNvPr>
          <p:cNvSpPr txBox="1"/>
          <p:nvPr/>
        </p:nvSpPr>
        <p:spPr>
          <a:xfrm>
            <a:off x="8333449" y="1224541"/>
            <a:ext cx="3607417"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2"/>
                </a:solidFill>
                <a:ea typeface="+mn-lt"/>
                <a:cs typeface="+mn-lt"/>
              </a:rPr>
              <a:t>Identifying problems and opportunities with an entrepreneurial mindset  to acquire crucial life skills such as:</a:t>
            </a:r>
            <a:endParaRPr lang="en-US" sz="2800" b="1" u="sng">
              <a:solidFill>
                <a:schemeClr val="bg2"/>
              </a:solidFill>
              <a:ea typeface="+mn-lt"/>
              <a:cs typeface="+mn-lt"/>
            </a:endParaRPr>
          </a:p>
          <a:p>
            <a:pPr marL="342900" indent="-342900">
              <a:buFont typeface="Wingdings"/>
              <a:buChar char="Ø"/>
            </a:pPr>
            <a:r>
              <a:rPr lang="en-US" sz="2800" i="1">
                <a:solidFill>
                  <a:schemeClr val="bg2"/>
                </a:solidFill>
                <a:ea typeface="+mn-lt"/>
                <a:cs typeface="+mn-lt"/>
              </a:rPr>
              <a:t> Prob</a:t>
            </a:r>
            <a:r>
              <a:rPr lang="en-US" sz="2800" b="1" i="1">
                <a:solidFill>
                  <a:schemeClr val="bg2"/>
                </a:solidFill>
                <a:ea typeface="+mn-lt"/>
                <a:cs typeface="+mn-lt"/>
              </a:rPr>
              <a:t>lem-solving</a:t>
            </a:r>
            <a:endParaRPr lang="en-US" sz="2800" b="1" u="sng">
              <a:solidFill>
                <a:schemeClr val="bg2"/>
              </a:solidFill>
              <a:ea typeface="+mn-lt"/>
              <a:cs typeface="+mn-lt"/>
            </a:endParaRPr>
          </a:p>
          <a:p>
            <a:pPr marL="342900" indent="-342900">
              <a:buFont typeface="Wingdings"/>
              <a:buChar char="Ø"/>
            </a:pPr>
            <a:r>
              <a:rPr lang="en-US" sz="2800" b="1" i="1">
                <a:solidFill>
                  <a:schemeClr val="bg2"/>
                </a:solidFill>
                <a:ea typeface="+mn-lt"/>
                <a:cs typeface="+mn-lt"/>
              </a:rPr>
              <a:t>Teamwork</a:t>
            </a:r>
            <a:endParaRPr lang="en-US" sz="2800" b="1" u="sng">
              <a:solidFill>
                <a:schemeClr val="bg2"/>
              </a:solidFill>
              <a:ea typeface="+mn-lt"/>
              <a:cs typeface="+mn-lt"/>
            </a:endParaRPr>
          </a:p>
          <a:p>
            <a:pPr marL="342900" indent="-342900">
              <a:buFont typeface="Wingdings"/>
              <a:buChar char="Ø"/>
            </a:pPr>
            <a:r>
              <a:rPr lang="en-US" sz="2800" b="1" i="1">
                <a:solidFill>
                  <a:schemeClr val="bg2"/>
                </a:solidFill>
                <a:ea typeface="+mn-lt"/>
                <a:cs typeface="+mn-lt"/>
              </a:rPr>
              <a:t>Empathy</a:t>
            </a:r>
            <a:endParaRPr lang="en-US" sz="2800" b="1" u="sng">
              <a:solidFill>
                <a:schemeClr val="bg2"/>
              </a:solidFill>
              <a:ea typeface="+mn-lt"/>
              <a:cs typeface="+mn-lt"/>
            </a:endParaRPr>
          </a:p>
          <a:p>
            <a:pPr marL="342900" indent="-342900">
              <a:buFont typeface="Wingdings"/>
              <a:buChar char="Ø"/>
            </a:pPr>
            <a:r>
              <a:rPr lang="en-US" sz="2800" b="1" i="1" u="sng">
                <a:solidFill>
                  <a:schemeClr val="bg2"/>
                </a:solidFill>
                <a:ea typeface="+mn-lt"/>
                <a:cs typeface="+mn-lt"/>
              </a:rPr>
              <a:t>Learning to accept failure</a:t>
            </a:r>
            <a:r>
              <a:rPr lang="en-US" sz="2800">
                <a:solidFill>
                  <a:schemeClr val="bg2"/>
                </a:solidFill>
                <a:ea typeface="+mn-lt"/>
                <a:cs typeface="+mn-lt"/>
              </a:rPr>
              <a:t> as a part of the growth process. </a:t>
            </a:r>
            <a:endParaRPr lang="en-US" sz="2800" b="1" u="sng">
              <a:solidFill>
                <a:schemeClr val="bg2"/>
              </a:solidFill>
              <a:cs typeface="Calibri"/>
            </a:endParaRPr>
          </a:p>
        </p:txBody>
      </p:sp>
      <p:pic>
        <p:nvPicPr>
          <p:cNvPr id="4" name="Picture 5" descr="A picture containing text, businesscard&#10;&#10;Description automatically generated">
            <a:extLst>
              <a:ext uri="{FF2B5EF4-FFF2-40B4-BE49-F238E27FC236}">
                <a16:creationId xmlns:a16="http://schemas.microsoft.com/office/drawing/2014/main" id="{D3167D7F-1ACB-46A1-8869-835F49F842E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389865" y="770561"/>
            <a:ext cx="3412270" cy="3160978"/>
          </a:xfrm>
          <a:prstGeom prst="rect">
            <a:avLst/>
          </a:prstGeom>
        </p:spPr>
      </p:pic>
    </p:spTree>
    <p:extLst>
      <p:ext uri="{BB962C8B-B14F-4D97-AF65-F5344CB8AC3E}">
        <p14:creationId xmlns:p14="http://schemas.microsoft.com/office/powerpoint/2010/main" val="431661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88A85F-C39F-4A4D-82A7-BFEA3EA5EB31}"/>
              </a:ext>
            </a:extLst>
          </p:cNvPr>
          <p:cNvSpPr>
            <a:spLocks noGrp="1"/>
          </p:cNvSpPr>
          <p:nvPr>
            <p:ph type="title"/>
          </p:nvPr>
        </p:nvSpPr>
        <p:spPr>
          <a:xfrm>
            <a:off x="833002" y="448253"/>
            <a:ext cx="10520702" cy="1325563"/>
          </a:xfrm>
        </p:spPr>
        <p:txBody>
          <a:bodyPr vert="horz" lIns="91440" tIns="45720" rIns="91440" bIns="45720" rtlCol="0" anchor="ctr">
            <a:normAutofit fontScale="90000"/>
          </a:bodyPr>
          <a:lstStyle/>
          <a:p>
            <a:pPr algn="ctr"/>
            <a:r>
              <a:rPr lang="en-US" sz="3700" kern="1200">
                <a:solidFill>
                  <a:schemeClr val="tx1"/>
                </a:solidFill>
                <a:latin typeface="Agency FB" panose="020B0503020202020204" pitchFamily="34" charset="0"/>
              </a:rPr>
              <a:t>Digital Information Technology DIT: High School Credit</a:t>
            </a:r>
            <a:br>
              <a:rPr lang="en-US" sz="3700" kern="1200">
                <a:solidFill>
                  <a:schemeClr val="tx1"/>
                </a:solidFill>
                <a:latin typeface="Agency FB" panose="020B0503020202020204" pitchFamily="34" charset="0"/>
              </a:rPr>
            </a:br>
            <a:r>
              <a:rPr lang="en-US" sz="3700" kern="1200">
                <a:solidFill>
                  <a:schemeClr val="tx1"/>
                </a:solidFill>
                <a:latin typeface="Agency FB" panose="020B0503020202020204" pitchFamily="34" charset="0"/>
              </a:rPr>
              <a:t>Grade 8 </a:t>
            </a:r>
            <a:br>
              <a:rPr lang="en-US" sz="3700" kern="1200">
                <a:solidFill>
                  <a:schemeClr val="tx1"/>
                </a:solidFill>
                <a:latin typeface="Agency FB" panose="020B0503020202020204" pitchFamily="34" charset="0"/>
              </a:rPr>
            </a:br>
            <a:r>
              <a:rPr lang="en-US" sz="2800" kern="1200">
                <a:solidFill>
                  <a:srgbClr val="FF0000"/>
                </a:solidFill>
                <a:latin typeface="Agency FB" panose="020B0503020202020204" pitchFamily="34" charset="0"/>
              </a:rPr>
              <a:t>(Teacher Recommendation Required)</a:t>
            </a:r>
          </a:p>
        </p:txBody>
      </p:sp>
      <p:sp>
        <p:nvSpPr>
          <p:cNvPr id="18" name="Content Placeholder 3">
            <a:extLst>
              <a:ext uri="{FF2B5EF4-FFF2-40B4-BE49-F238E27FC236}">
                <a16:creationId xmlns:a16="http://schemas.microsoft.com/office/drawing/2014/main" id="{3F70C434-8346-425C-A213-D5F81CFD187F}"/>
              </a:ext>
            </a:extLst>
          </p:cNvPr>
          <p:cNvSpPr>
            <a:spLocks noGrp="1"/>
          </p:cNvSpPr>
          <p:nvPr>
            <p:ph sz="half" idx="2"/>
          </p:nvPr>
        </p:nvSpPr>
        <p:spPr>
          <a:xfrm>
            <a:off x="838200" y="2191807"/>
            <a:ext cx="4936067" cy="3985155"/>
          </a:xfrm>
        </p:spPr>
        <p:txBody>
          <a:bodyPr vert="horz" lIns="91440" tIns="45720" rIns="91440" bIns="45720" rtlCol="0">
            <a:normAutofit/>
          </a:bodyPr>
          <a:lstStyle/>
          <a:p>
            <a:pPr marL="0" indent="0">
              <a:buNone/>
            </a:pPr>
            <a:r>
              <a:rPr lang="en-US" sz="2000" b="1">
                <a:latin typeface="Arial Nova Cond" panose="020B0506020202020204" pitchFamily="34" charset="0"/>
              </a:rPr>
              <a:t>Why Take This Course?</a:t>
            </a:r>
          </a:p>
          <a:p>
            <a:pPr>
              <a:buFont typeface="Wingdings" panose="05000000000000000000" pitchFamily="2" charset="2"/>
              <a:buChar char="§"/>
            </a:pPr>
            <a:r>
              <a:rPr lang="en-US" sz="2000"/>
              <a:t>Earn Fine Arts credit required to graduate high school</a:t>
            </a:r>
          </a:p>
          <a:p>
            <a:pPr marL="0" indent="0">
              <a:buNone/>
            </a:pPr>
            <a:endParaRPr lang="en-US" sz="2000"/>
          </a:p>
          <a:p>
            <a:pPr>
              <a:buFont typeface="Wingdings" panose="05000000000000000000" pitchFamily="2" charset="2"/>
              <a:buChar char="§"/>
            </a:pPr>
            <a:r>
              <a:rPr lang="en-US" sz="2000"/>
              <a:t>Learn proper procedures to create documents, spreadsheets, and presentations for schoolwork</a:t>
            </a:r>
          </a:p>
          <a:p>
            <a:pPr marL="0" indent="0">
              <a:buNone/>
            </a:pPr>
            <a:endParaRPr lang="en-US" sz="2000"/>
          </a:p>
          <a:p>
            <a:pPr>
              <a:buFont typeface="Wingdings" panose="05000000000000000000" pitchFamily="2" charset="2"/>
              <a:buChar char="§"/>
            </a:pPr>
            <a:r>
              <a:rPr lang="en-US" sz="2000"/>
              <a:t>Earn industry certifications – </a:t>
            </a:r>
            <a:r>
              <a:rPr lang="en-US" sz="2000" b="1"/>
              <a:t>GREAT</a:t>
            </a:r>
            <a:r>
              <a:rPr lang="en-US" sz="2000"/>
              <a:t> for resumes and college applications</a:t>
            </a:r>
          </a:p>
        </p:txBody>
      </p:sp>
      <p:pic>
        <p:nvPicPr>
          <p:cNvPr id="6" name="Content Placeholder 5" descr="A picture containing dark, silhouette&#10;&#10;Description automatically generated">
            <a:extLst>
              <a:ext uri="{FF2B5EF4-FFF2-40B4-BE49-F238E27FC236}">
                <a16:creationId xmlns:a16="http://schemas.microsoft.com/office/drawing/2014/main" id="{B893D07D-24A8-4D33-92CD-8702F7467BDD}"/>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17734" y="2333396"/>
            <a:ext cx="4935970" cy="3701977"/>
          </a:xfrm>
          <a:prstGeom prst="rect">
            <a:avLst/>
          </a:prstGeom>
        </p:spPr>
      </p:pic>
      <p:sp>
        <p:nvSpPr>
          <p:cNvPr id="7" name="TextBox 6">
            <a:extLst>
              <a:ext uri="{FF2B5EF4-FFF2-40B4-BE49-F238E27FC236}">
                <a16:creationId xmlns:a16="http://schemas.microsoft.com/office/drawing/2014/main" id="{973764C6-B9F7-443E-902D-279025124AFB}"/>
              </a:ext>
            </a:extLst>
          </p:cNvPr>
          <p:cNvSpPr txBox="1"/>
          <p:nvPr/>
        </p:nvSpPr>
        <p:spPr>
          <a:xfrm>
            <a:off x="9033838" y="5835318"/>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freepngimg.com/png/32476-technology-transparent-imag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284424898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C127D72B51F54D9086536BC9022179" ma:contentTypeVersion="16" ma:contentTypeDescription="Create a new document." ma:contentTypeScope="" ma:versionID="83a2959ea40109466b3a3950c716b500">
  <xsd:schema xmlns:xsd="http://www.w3.org/2001/XMLSchema" xmlns:xs="http://www.w3.org/2001/XMLSchema" xmlns:p="http://schemas.microsoft.com/office/2006/metadata/properties" xmlns:ns1="http://schemas.microsoft.com/sharepoint/v3" xmlns:ns3="8f6e6366-d0c7-42cb-bda8-cc3d2e6c4fae" xmlns:ns4="ebf3dda8-4a21-4588-bfbd-1ab8f19aca40" targetNamespace="http://schemas.microsoft.com/office/2006/metadata/properties" ma:root="true" ma:fieldsID="1754ef71dbc77a239434b230644c3765" ns1:_="" ns3:_="" ns4:_="">
    <xsd:import namespace="http://schemas.microsoft.com/sharepoint/v3"/>
    <xsd:import namespace="8f6e6366-d0c7-42cb-bda8-cc3d2e6c4fae"/>
    <xsd:import namespace="ebf3dda8-4a21-4588-bfbd-1ab8f19aca4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EventHashCode" minOccurs="0"/>
                <xsd:element ref="ns4:MediaServiceGenerationTime" minOccurs="0"/>
                <xsd:element ref="ns4:MediaServiceAutoTags" minOccurs="0"/>
                <xsd:element ref="ns4:MediaServiceOCR" minOccurs="0"/>
                <xsd:element ref="ns4:MediaServiceAutoKeyPoints" minOccurs="0"/>
                <xsd:element ref="ns4:MediaServiceKeyPoints" minOccurs="0"/>
                <xsd:element ref="ns4:MediaServiceLocation" minOccurs="0"/>
                <xsd:element ref="ns1:_ip_UnifiedCompliancePolicyProperties" minOccurs="0"/>
                <xsd:element ref="ns1:_ip_UnifiedCompliancePolicyUIAc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6e6366-d0c7-42cb-bda8-cc3d2e6c4fa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3dda8-4a21-4588-bfbd-1ab8f19aca4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1287C55-B3F8-4223-BAE9-A7B906EF07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f6e6366-d0c7-42cb-bda8-cc3d2e6c4fae"/>
    <ds:schemaRef ds:uri="ebf3dda8-4a21-4588-bfbd-1ab8f19aca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D07A0D-89C9-4FDF-8EFB-49F7C1F24216}">
  <ds:schemaRefs>
    <ds:schemaRef ds:uri="http://schemas.microsoft.com/sharepoint/v3/contenttype/forms"/>
  </ds:schemaRefs>
</ds:datastoreItem>
</file>

<file path=customXml/itemProps3.xml><?xml version="1.0" encoding="utf-8"?>
<ds:datastoreItem xmlns:ds="http://schemas.openxmlformats.org/officeDocument/2006/customXml" ds:itemID="{410CD3E5-DE62-4AAB-8B2A-886DFC65985B}">
  <ds:schemaRefs>
    <ds:schemaRef ds:uri="http://schemas.microsoft.com/office/2006/documentManagement/types"/>
    <ds:schemaRef ds:uri="http://schemas.microsoft.com/office/infopath/2007/PartnerControls"/>
    <ds:schemaRef ds:uri="8f6e6366-d0c7-42cb-bda8-cc3d2e6c4fae"/>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ebf3dda8-4a21-4588-bfbd-1ab8f19aca4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TotalTime>
  <Words>1324</Words>
  <Application>Microsoft Office PowerPoint</Application>
  <PresentationFormat>Widescreen</PresentationFormat>
  <Paragraphs>259</Paragraphs>
  <Slides>25</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Agency FB</vt:lpstr>
      <vt:lpstr>Arial</vt:lpstr>
      <vt:lpstr>Arial Black</vt:lpstr>
      <vt:lpstr>Arial Nova Cond</vt:lpstr>
      <vt:lpstr>Calibri</vt:lpstr>
      <vt:lpstr>Calibri Light</vt:lpstr>
      <vt:lpstr>Skeena Display</vt:lpstr>
      <vt:lpstr>Tisa Offc Serif Pro</vt:lpstr>
      <vt:lpstr>Wingdings</vt:lpstr>
      <vt:lpstr>Office Theme</vt:lpstr>
      <vt:lpstr>PowerPoint Presentation</vt:lpstr>
      <vt:lpstr>CGS Schedules – 8 Periods</vt:lpstr>
      <vt:lpstr>Magnet Schedules – 8 Periods</vt:lpstr>
      <vt:lpstr>Traditional Schedules – 8 Periods</vt:lpstr>
      <vt:lpstr>Business Technology</vt:lpstr>
      <vt:lpstr>Computer Applications in Business (CAB1 and CAB2) - Grade 6  </vt:lpstr>
      <vt:lpstr>CAB: Computer Applications in Business 3 and 4 Grades 7 &amp; 8 (Prerequisite work in CAB 1 &amp; 2 (or similar work) required)</vt:lpstr>
      <vt:lpstr>Introduction to Marketing, Sales, and Service - Grades 7 &amp; 8</vt:lpstr>
      <vt:lpstr>Digital Information Technology DIT: High School Credit Grade 8  (Teacher Recommendation Required)</vt:lpstr>
      <vt:lpstr>         AVID Advancement Via Individual Determination</vt:lpstr>
      <vt:lpstr>PowerPoint Presentation</vt:lpstr>
      <vt:lpstr>Spanish: Spanish</vt:lpstr>
      <vt:lpstr>Beginning Spanish                   Grades 6 or 7</vt:lpstr>
      <vt:lpstr>Spanish 1</vt:lpstr>
      <vt:lpstr>Spanish 2</vt:lpstr>
      <vt:lpstr>Visual Arts 1 (suffix A) Grade 6</vt:lpstr>
      <vt:lpstr>Digital Art &amp; Design 1 &amp; Creative Photography 1 Grades 7 &amp; 8 (that have taken Visual Art 1)</vt:lpstr>
      <vt:lpstr>Teacher Assistant (TA)</vt:lpstr>
      <vt:lpstr>Understanding Music </vt:lpstr>
      <vt:lpstr>Music Technology </vt:lpstr>
      <vt:lpstr>Journalism 1  Grades 6, 7 &amp; 8</vt:lpstr>
      <vt:lpstr>Tasks: Complete Forms Questionnaire</vt:lpstr>
      <vt:lpstr>CGS Scholars</vt:lpstr>
      <vt:lpstr>Magnet Scholars</vt:lpstr>
      <vt:lpstr>Traditional Scholars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Nicole</dc:creator>
  <cp:lastModifiedBy>Martin Nicole</cp:lastModifiedBy>
  <cp:revision>1</cp:revision>
  <dcterms:created xsi:type="dcterms:W3CDTF">2023-01-29T16:08:10Z</dcterms:created>
  <dcterms:modified xsi:type="dcterms:W3CDTF">2023-01-29T16:09:22Z</dcterms:modified>
</cp:coreProperties>
</file>